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9" r:id="rId2"/>
    <p:sldMasterId id="2147484038" r:id="rId3"/>
    <p:sldMasterId id="2147485070" r:id="rId4"/>
    <p:sldMasterId id="2147485782" r:id="rId5"/>
    <p:sldMasterId id="2147485796" r:id="rId6"/>
    <p:sldMasterId id="2147485810" r:id="rId7"/>
    <p:sldMasterId id="2147485824" r:id="rId8"/>
    <p:sldMasterId id="2147485836" r:id="rId9"/>
    <p:sldMasterId id="2147485848" r:id="rId10"/>
    <p:sldMasterId id="2147485860" r:id="rId11"/>
    <p:sldMasterId id="2147485872" r:id="rId12"/>
    <p:sldMasterId id="2147487494" r:id="rId13"/>
    <p:sldMasterId id="2147487508" r:id="rId14"/>
  </p:sldMasterIdLst>
  <p:notesMasterIdLst>
    <p:notesMasterId r:id="rId40"/>
  </p:notesMasterIdLst>
  <p:handoutMasterIdLst>
    <p:handoutMasterId r:id="rId41"/>
  </p:handoutMasterIdLst>
  <p:sldIdLst>
    <p:sldId id="261" r:id="rId15"/>
    <p:sldId id="297" r:id="rId16"/>
    <p:sldId id="333" r:id="rId17"/>
    <p:sldId id="269" r:id="rId18"/>
    <p:sldId id="367" r:id="rId19"/>
    <p:sldId id="368" r:id="rId20"/>
    <p:sldId id="322" r:id="rId21"/>
    <p:sldId id="359" r:id="rId22"/>
    <p:sldId id="354" r:id="rId23"/>
    <p:sldId id="358" r:id="rId24"/>
    <p:sldId id="360" r:id="rId25"/>
    <p:sldId id="361" r:id="rId26"/>
    <p:sldId id="362" r:id="rId27"/>
    <p:sldId id="364" r:id="rId28"/>
    <p:sldId id="365" r:id="rId29"/>
    <p:sldId id="363" r:id="rId30"/>
    <p:sldId id="345" r:id="rId31"/>
    <p:sldId id="357" r:id="rId32"/>
    <p:sldId id="369" r:id="rId33"/>
    <p:sldId id="315" r:id="rId34"/>
    <p:sldId id="356" r:id="rId35"/>
    <p:sldId id="344" r:id="rId36"/>
    <p:sldId id="331" r:id="rId37"/>
    <p:sldId id="348" r:id="rId38"/>
    <p:sldId id="370" r:id="rId39"/>
  </p:sldIdLst>
  <p:sldSz cx="9144000" cy="6858000" type="screen4x3"/>
  <p:notesSz cx="6797675" cy="98742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D61"/>
    <a:srgbClr val="F2F6EA"/>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75" autoAdjust="0"/>
  </p:normalViewPr>
  <p:slideViewPr>
    <p:cSldViewPr>
      <p:cViewPr varScale="1">
        <p:scale>
          <a:sx n="84" d="100"/>
          <a:sy n="84" d="100"/>
        </p:scale>
        <p:origin x="142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ltLang="en-US"/>
          </a:p>
        </p:txBody>
      </p:sp>
      <p:sp>
        <p:nvSpPr>
          <p:cNvPr id="3" name="Date Placeholder 2"/>
          <p:cNvSpPr>
            <a:spLocks noGrp="1"/>
          </p:cNvSpPr>
          <p:nvPr>
            <p:ph type="dt" sz="quarter" idx="1"/>
          </p:nvPr>
        </p:nvSpPr>
        <p:spPr>
          <a:xfrm>
            <a:off x="3851275" y="0"/>
            <a:ext cx="2944813"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480B79C1-CF4A-4AE8-900E-80C72B2AC688}" type="datetimeFigureOut">
              <a:rPr lang="en-GB" altLang="en-US"/>
              <a:pPr>
                <a:defRPr/>
              </a:pPr>
              <a:t>04/10/2016</a:t>
            </a:fld>
            <a:endParaRPr lang="en-GB" altLang="en-US"/>
          </a:p>
        </p:txBody>
      </p:sp>
      <p:sp>
        <p:nvSpPr>
          <p:cNvPr id="4" name="Footer Placeholder 3"/>
          <p:cNvSpPr>
            <a:spLocks noGrp="1"/>
          </p:cNvSpPr>
          <p:nvPr>
            <p:ph type="ftr" sz="quarter" idx="2"/>
          </p:nvPr>
        </p:nvSpPr>
        <p:spPr>
          <a:xfrm>
            <a:off x="0" y="9378950"/>
            <a:ext cx="2944813" cy="493713"/>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ltLang="en-US"/>
          </a:p>
        </p:txBody>
      </p:sp>
      <p:sp>
        <p:nvSpPr>
          <p:cNvPr id="5" name="Slide Number Placeholder 4"/>
          <p:cNvSpPr>
            <a:spLocks noGrp="1"/>
          </p:cNvSpPr>
          <p:nvPr>
            <p:ph type="sldNum" sz="quarter" idx="3"/>
          </p:nvPr>
        </p:nvSpPr>
        <p:spPr>
          <a:xfrm>
            <a:off x="3851275" y="9378950"/>
            <a:ext cx="2944813"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D84DEF9-1FE6-4F08-AD4B-276EF978A3E9}" type="slidenum">
              <a:rPr lang="en-GB" altLang="en-US"/>
              <a:pPr>
                <a:defRPr/>
              </a:pPr>
              <a:t>‹#›</a:t>
            </a:fld>
            <a:endParaRPr lang="en-GB" altLang="en-US"/>
          </a:p>
        </p:txBody>
      </p:sp>
    </p:spTree>
    <p:extLst>
      <p:ext uri="{BB962C8B-B14F-4D97-AF65-F5344CB8AC3E}">
        <p14:creationId xmlns:p14="http://schemas.microsoft.com/office/powerpoint/2010/main" val="1163442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3713"/>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cs typeface="Arial" charset="0"/>
              </a:defRPr>
            </a:lvl1pPr>
          </a:lstStyle>
          <a:p>
            <a:pPr>
              <a:defRPr/>
            </a:pPr>
            <a:endParaRPr lang="en-GB" altLang="en-US"/>
          </a:p>
        </p:txBody>
      </p:sp>
      <p:sp>
        <p:nvSpPr>
          <p:cNvPr id="3" name="Date Placeholder 2"/>
          <p:cNvSpPr>
            <a:spLocks noGrp="1"/>
          </p:cNvSpPr>
          <p:nvPr>
            <p:ph type="dt" idx="1"/>
          </p:nvPr>
        </p:nvSpPr>
        <p:spPr>
          <a:xfrm>
            <a:off x="3851275" y="0"/>
            <a:ext cx="2944813"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7A342E92-C8B8-4D23-878B-DDB1FC273263}" type="datetimeFigureOut">
              <a:rPr lang="en-GB" altLang="en-US"/>
              <a:pPr>
                <a:defRPr/>
              </a:pPr>
              <a:t>04/10/2016</a:t>
            </a:fld>
            <a:endParaRPr lang="en-GB" alt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79450" y="4691063"/>
            <a:ext cx="5438775" cy="4443412"/>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endParaRPr lang="en-GB" altLang="en-US" noProof="0" smtClean="0"/>
          </a:p>
        </p:txBody>
      </p:sp>
      <p:sp>
        <p:nvSpPr>
          <p:cNvPr id="6" name="Footer Placeholder 5"/>
          <p:cNvSpPr>
            <a:spLocks noGrp="1"/>
          </p:cNvSpPr>
          <p:nvPr>
            <p:ph type="ftr" sz="quarter" idx="4"/>
          </p:nvPr>
        </p:nvSpPr>
        <p:spPr>
          <a:xfrm>
            <a:off x="0" y="9378950"/>
            <a:ext cx="2944813" cy="493713"/>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cs typeface="Arial" charset="0"/>
              </a:defRPr>
            </a:lvl1pPr>
          </a:lstStyle>
          <a:p>
            <a:pPr>
              <a:defRPr/>
            </a:pPr>
            <a:endParaRPr lang="en-GB" altLang="en-US"/>
          </a:p>
        </p:txBody>
      </p:sp>
      <p:sp>
        <p:nvSpPr>
          <p:cNvPr id="7" name="Slide Number Placeholder 6"/>
          <p:cNvSpPr>
            <a:spLocks noGrp="1"/>
          </p:cNvSpPr>
          <p:nvPr>
            <p:ph type="sldNum" sz="quarter" idx="5"/>
          </p:nvPr>
        </p:nvSpPr>
        <p:spPr>
          <a:xfrm>
            <a:off x="3851275" y="9378950"/>
            <a:ext cx="2944813"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D0D736-A19E-4688-9A69-C79B02B50300}" type="slidenum">
              <a:rPr lang="en-GB" altLang="en-US"/>
              <a:pPr>
                <a:defRPr/>
              </a:pPr>
              <a:t>‹#›</a:t>
            </a:fld>
            <a:endParaRPr lang="en-GB" altLang="en-US"/>
          </a:p>
        </p:txBody>
      </p:sp>
    </p:spTree>
    <p:extLst>
      <p:ext uri="{BB962C8B-B14F-4D97-AF65-F5344CB8AC3E}">
        <p14:creationId xmlns:p14="http://schemas.microsoft.com/office/powerpoint/2010/main" val="41127295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You will also need your SSO to access Weblearn services. Weblearn is the university’s virtual learning environment and the SSL has a page listed within the Social Sciences Division part of Weblearn  Two library initiatives of interest include links to future courses and the SSL eReadings service.</a:t>
            </a:r>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3588" indent="-225425">
              <a:spcBef>
                <a:spcPct val="30000"/>
              </a:spcBef>
              <a:defRPr sz="1200">
                <a:solidFill>
                  <a:schemeClr val="tx1"/>
                </a:solidFill>
                <a:latin typeface="Calibri" panose="020F0502020204030204" pitchFamily="34" charset="0"/>
              </a:defRPr>
            </a:lvl5pPr>
            <a:lvl6pPr marL="2490788" indent="-225425" eaLnBrk="0" fontAlgn="base" hangingPunct="0">
              <a:spcBef>
                <a:spcPct val="30000"/>
              </a:spcBef>
              <a:spcAft>
                <a:spcPct val="0"/>
              </a:spcAft>
              <a:defRPr sz="1200">
                <a:solidFill>
                  <a:schemeClr val="tx1"/>
                </a:solidFill>
                <a:latin typeface="Calibri" panose="020F0502020204030204" pitchFamily="34" charset="0"/>
              </a:defRPr>
            </a:lvl6pPr>
            <a:lvl7pPr marL="2947988" indent="-225425" eaLnBrk="0" fontAlgn="base" hangingPunct="0">
              <a:spcBef>
                <a:spcPct val="30000"/>
              </a:spcBef>
              <a:spcAft>
                <a:spcPct val="0"/>
              </a:spcAft>
              <a:defRPr sz="1200">
                <a:solidFill>
                  <a:schemeClr val="tx1"/>
                </a:solidFill>
                <a:latin typeface="Calibri" panose="020F0502020204030204" pitchFamily="34" charset="0"/>
              </a:defRPr>
            </a:lvl7pPr>
            <a:lvl8pPr marL="3405188" indent="-225425" eaLnBrk="0" fontAlgn="base" hangingPunct="0">
              <a:spcBef>
                <a:spcPct val="30000"/>
              </a:spcBef>
              <a:spcAft>
                <a:spcPct val="0"/>
              </a:spcAft>
              <a:defRPr sz="1200">
                <a:solidFill>
                  <a:schemeClr val="tx1"/>
                </a:solidFill>
                <a:latin typeface="Calibri" panose="020F0502020204030204" pitchFamily="34" charset="0"/>
              </a:defRPr>
            </a:lvl8pPr>
            <a:lvl9pPr marL="386238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E9D5F9-89FC-4720-BECE-48C337F6BE2F}" type="slidenum">
              <a:rPr lang="en-GB" altLang="en-US">
                <a:solidFill>
                  <a:srgbClr val="000000"/>
                </a:solidFill>
              </a:rPr>
              <a:pPr>
                <a:spcBef>
                  <a:spcPct val="0"/>
                </a:spcBef>
              </a:pPr>
              <a:t>9</a:t>
            </a:fld>
            <a:endParaRPr lang="en-GB" altLang="en-US">
              <a:solidFill>
                <a:srgbClr val="000000"/>
              </a:solidFill>
            </a:endParaRPr>
          </a:p>
        </p:txBody>
      </p:sp>
    </p:spTree>
    <p:extLst>
      <p:ext uri="{BB962C8B-B14F-4D97-AF65-F5344CB8AC3E}">
        <p14:creationId xmlns:p14="http://schemas.microsoft.com/office/powerpoint/2010/main" val="427870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851275" y="9378950"/>
            <a:ext cx="29448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5967D1A-DC21-4B89-AFF8-460AA01ED2AB}" type="slidenum">
              <a:rPr lang="en-US" altLang="en-US">
                <a:solidFill>
                  <a:srgbClr val="000000"/>
                </a:solidFill>
                <a:latin typeface="Arial" panose="020B0604020202020204" pitchFamily="34" charset="0"/>
              </a:rPr>
              <a:pPr algn="r" eaLnBrk="1" hangingPunct="1">
                <a:spcBef>
                  <a:spcPct val="0"/>
                </a:spcBef>
              </a:pPr>
              <a:t>10</a:t>
            </a:fld>
            <a:endParaRPr lang="en-US" altLang="en-US">
              <a:solidFill>
                <a:srgbClr val="000000"/>
              </a:solidFill>
              <a:latin typeface="Arial" panose="020B0604020202020204" pitchFamily="34" charset="0"/>
            </a:endParaRPr>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  </a:t>
            </a:r>
          </a:p>
          <a:p>
            <a:pPr eaLnBrk="1" hangingPunct="1"/>
            <a:endParaRPr lang="en-GB" altLang="en-US" smtClean="0"/>
          </a:p>
          <a:p>
            <a:pPr eaLnBrk="1" hangingPunct="1"/>
            <a:r>
              <a:rPr lang="en-GB" altLang="en-US" smtClean="0"/>
              <a:t>The costs are currently 7p per A4 black and white sheet and 45p for a colour one.</a:t>
            </a:r>
          </a:p>
          <a:p>
            <a:pPr eaLnBrk="1" hangingPunct="1"/>
            <a:endParaRPr lang="en-GB" altLang="en-US" smtClean="0"/>
          </a:p>
          <a:p>
            <a:pPr eaLnBrk="1" hangingPunct="1"/>
            <a:r>
              <a:rPr lang="en-GB" altLang="en-US" smtClean="0"/>
              <a:t>The system is due to change probably at the beginning of next term when you will be able to use your university card instead and top up online so it would be a good idea not to put too much cash on the photocopy cards at the moment.</a:t>
            </a:r>
          </a:p>
          <a:p>
            <a:pPr eaLnBrk="1" hangingPunct="1"/>
            <a:endParaRPr lang="en-GB" altLang="en-US" smtClean="0"/>
          </a:p>
          <a:p>
            <a:pPr eaLnBrk="1" hangingPunct="1"/>
            <a:r>
              <a:rPr lang="en-GB" altLang="en-US" smtClean="0"/>
              <a:t>Just a reminder before we move on that you do need to be aware of copyright rules.  If such things excite you there is a poster in the photocopy room giving you the lowdown in detail but basically the rule is that you may only copy, scan or download up to 5% or a chapter of a book - whichever is greater and similarly up to 5% or a single article of a journal.</a:t>
            </a:r>
          </a:p>
        </p:txBody>
      </p:sp>
    </p:spTree>
    <p:extLst>
      <p:ext uri="{BB962C8B-B14F-4D97-AF65-F5344CB8AC3E}">
        <p14:creationId xmlns:p14="http://schemas.microsoft.com/office/powerpoint/2010/main" val="328352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C772CC-B33E-4BF9-8A93-1AEF7271D056}" type="slidenum">
              <a:rPr lang="en-US" altLang="en-US">
                <a:solidFill>
                  <a:srgbClr val="000000"/>
                </a:solidFill>
              </a:rPr>
              <a:pPr>
                <a:spcBef>
                  <a:spcPct val="0"/>
                </a:spcBef>
              </a:pPr>
              <a:t>11</a:t>
            </a:fld>
            <a:endParaRPr lang="en-US" altLang="en-US">
              <a:solidFill>
                <a:srgbClr val="000000"/>
              </a:solidFill>
            </a:endParaRPr>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6261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OxLIP+ Platform for databases of bibliographic records (for in-depth literature searching) – a link from SOLO front page</a:t>
            </a:r>
          </a:p>
          <a:p>
            <a:r>
              <a:rPr lang="en-GB" altLang="en-US" smtClean="0"/>
              <a:t>You can check which databases are most appropriate for your subject, by clicking on the </a:t>
            </a:r>
            <a:r>
              <a:rPr lang="en-GB" altLang="en-US" b="1" smtClean="0"/>
              <a:t>Subject</a:t>
            </a:r>
            <a:r>
              <a:rPr lang="en-GB" altLang="en-US" smtClean="0"/>
              <a:t> tab</a:t>
            </a:r>
            <a:br>
              <a:rPr lang="en-GB" altLang="en-US" smtClean="0"/>
            </a:br>
            <a:r>
              <a:rPr lang="en-GB" altLang="en-US" smtClean="0"/>
              <a:t>You will use the database to carry out your literature searches when the time comes to prepare for your dissertation – look out for training courses if you’d like some guidance.</a:t>
            </a:r>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D6CA9C-8925-452A-9424-A6D71524528D}" type="slidenum">
              <a:rPr lang="en-GB" altLang="en-US">
                <a:solidFill>
                  <a:srgbClr val="000000"/>
                </a:solidFill>
              </a:rPr>
              <a:pPr>
                <a:spcBef>
                  <a:spcPct val="0"/>
                </a:spcBef>
              </a:pPr>
              <a:t>18</a:t>
            </a:fld>
            <a:endParaRPr lang="en-GB" altLang="en-US">
              <a:solidFill>
                <a:srgbClr val="000000"/>
              </a:solidFill>
            </a:endParaRPr>
          </a:p>
        </p:txBody>
      </p:sp>
    </p:spTree>
    <p:extLst>
      <p:ext uri="{BB962C8B-B14F-4D97-AF65-F5344CB8AC3E}">
        <p14:creationId xmlns:p14="http://schemas.microsoft.com/office/powerpoint/2010/main" val="2769219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CD8104-7E96-43A5-87F5-94973E35A171}" type="slidenum">
              <a:rPr lang="en-GB" altLang="en-US">
                <a:solidFill>
                  <a:srgbClr val="000000"/>
                </a:solidFill>
              </a:rPr>
              <a:pPr>
                <a:spcBef>
                  <a:spcPct val="0"/>
                </a:spcBef>
              </a:pPr>
              <a:t>19</a:t>
            </a:fld>
            <a:endParaRPr lang="en-GB" altLang="en-US">
              <a:solidFill>
                <a:srgbClr val="000000"/>
              </a:solidFill>
            </a:endParaRPr>
          </a:p>
        </p:txBody>
      </p:sp>
    </p:spTree>
    <p:extLst>
      <p:ext uri="{BB962C8B-B14F-4D97-AF65-F5344CB8AC3E}">
        <p14:creationId xmlns:p14="http://schemas.microsoft.com/office/powerpoint/2010/main" val="392883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Library Assistant is our new online mobile library induction. </a:t>
            </a:r>
          </a:p>
          <a:p>
            <a:endParaRPr lang="en-GB" altLang="en-US" smtClean="0"/>
          </a:p>
          <a:p>
            <a:r>
              <a:rPr lang="en-GB" altLang="en-US" smtClean="0"/>
              <a:t>You can use Library Assistant to quickly find key information about using the libraries including the kind of information we’ve covered here today, so don’t worry if you missed anything or if you forget later.</a:t>
            </a:r>
          </a:p>
          <a:p>
            <a:endParaRPr lang="en-GB" altLang="en-US" smtClean="0"/>
          </a:p>
          <a:p>
            <a:r>
              <a:rPr lang="en-GB" altLang="en-US" smtClean="0"/>
              <a:t>Library Assistant is designed to work on mobile phones and tablets but will also work on desktop and laptop computers so you can use it where ever you are.</a:t>
            </a:r>
          </a:p>
          <a:p>
            <a:endParaRPr lang="en-GB" altLang="en-US" smtClean="0"/>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689369-51EC-48B9-8FD8-2F32F763F5AC}" type="slidenum">
              <a:rPr lang="en-GB" altLang="en-US"/>
              <a:pPr>
                <a:spcBef>
                  <a:spcPct val="0"/>
                </a:spcBef>
              </a:pPr>
              <a:t>23</a:t>
            </a:fld>
            <a:endParaRPr lang="en-GB" altLang="en-US"/>
          </a:p>
        </p:txBody>
      </p:sp>
    </p:spTree>
    <p:extLst>
      <p:ext uri="{BB962C8B-B14F-4D97-AF65-F5344CB8AC3E}">
        <p14:creationId xmlns:p14="http://schemas.microsoft.com/office/powerpoint/2010/main" val="249744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BE1BB82-BEA9-44FE-8B26-F73FF2F37FD4}" type="datetimeFigureOut">
              <a:rPr lang="en-GB" altLang="en-US"/>
              <a:pPr>
                <a:defRPr/>
              </a:pPr>
              <a:t>04/10/2016</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E87E3DA8-656E-4A41-8B09-413E9E77EF9E}" type="slidenum">
              <a:rPr lang="en-GB" altLang="en-US"/>
              <a:pPr>
                <a:defRPr/>
              </a:pPr>
              <a:t>‹#›</a:t>
            </a:fld>
            <a:endParaRPr lang="en-GB" altLang="en-US"/>
          </a:p>
        </p:txBody>
      </p:sp>
    </p:spTree>
    <p:extLst>
      <p:ext uri="{BB962C8B-B14F-4D97-AF65-F5344CB8AC3E}">
        <p14:creationId xmlns:p14="http://schemas.microsoft.com/office/powerpoint/2010/main" val="391961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A47BBFA-8F2A-4D7C-AD16-796681556E8F}" type="datetimeFigureOut">
              <a:rPr lang="en-GB" altLang="en-US"/>
              <a:pPr>
                <a:defRPr/>
              </a:pPr>
              <a:t>04/10/2016</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D4D214F-DDA0-4E00-B403-16B217227134}" type="slidenum">
              <a:rPr lang="en-GB" altLang="en-US"/>
              <a:pPr>
                <a:defRPr/>
              </a:pPr>
              <a:t>‹#›</a:t>
            </a:fld>
            <a:endParaRPr lang="en-GB" altLang="en-US"/>
          </a:p>
        </p:txBody>
      </p:sp>
    </p:spTree>
    <p:extLst>
      <p:ext uri="{BB962C8B-B14F-4D97-AF65-F5344CB8AC3E}">
        <p14:creationId xmlns:p14="http://schemas.microsoft.com/office/powerpoint/2010/main" val="24633009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12936B1-D7FE-4765-9461-ADA44F94A55D}"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073888-DA23-4C92-995D-A9730BF2728C}" type="slidenum">
              <a:rPr lang="en-US" altLang="en-US"/>
              <a:pPr>
                <a:defRPr/>
              </a:pPr>
              <a:t>‹#›</a:t>
            </a:fld>
            <a:endParaRPr lang="en-US" altLang="en-US"/>
          </a:p>
        </p:txBody>
      </p:sp>
    </p:spTree>
    <p:extLst>
      <p:ext uri="{BB962C8B-B14F-4D97-AF65-F5344CB8AC3E}">
        <p14:creationId xmlns:p14="http://schemas.microsoft.com/office/powerpoint/2010/main" val="1629298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DF81A23-859A-4EDC-BE02-CC00F0E4E5C2}" type="datetimeFigureOut">
              <a:rPr lang="en-US"/>
              <a:pPr>
                <a:defRPr/>
              </a:pPr>
              <a:t>10/4/2016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9FBA91BD-89FE-4BA4-91CD-2C7E3B13EC92}" type="slidenum">
              <a:rPr lang="en-US" altLang="en-US"/>
              <a:pPr>
                <a:defRPr/>
              </a:pPr>
              <a:t>‹#›</a:t>
            </a:fld>
            <a:endParaRPr lang="en-US" altLang="en-US"/>
          </a:p>
        </p:txBody>
      </p:sp>
    </p:spTree>
    <p:extLst>
      <p:ext uri="{BB962C8B-B14F-4D97-AF65-F5344CB8AC3E}">
        <p14:creationId xmlns:p14="http://schemas.microsoft.com/office/powerpoint/2010/main" val="5887834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B7D731-1C48-4FFD-8881-0DE2B786AE72}" type="datetimeFigureOut">
              <a:rPr lang="en-US"/>
              <a:pPr>
                <a:defRPr/>
              </a:pPr>
              <a:t>10/4/2016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DA6A554B-8F94-4831-8421-F8DFDA96A3F9}" type="slidenum">
              <a:rPr lang="en-US" altLang="en-US"/>
              <a:pPr>
                <a:defRPr/>
              </a:pPr>
              <a:t>‹#›</a:t>
            </a:fld>
            <a:endParaRPr lang="en-US" altLang="en-US"/>
          </a:p>
        </p:txBody>
      </p:sp>
    </p:spTree>
    <p:extLst>
      <p:ext uri="{BB962C8B-B14F-4D97-AF65-F5344CB8AC3E}">
        <p14:creationId xmlns:p14="http://schemas.microsoft.com/office/powerpoint/2010/main" val="28587968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A9DC0F7-2CC4-4BCF-8704-D73386526257}" type="datetimeFigureOut">
              <a:rPr lang="en-US"/>
              <a:pPr>
                <a:defRPr/>
              </a:pPr>
              <a:t>10/4/2016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5FB88C8E-A159-41F5-99F9-9F2EDBF73906}" type="slidenum">
              <a:rPr lang="en-US" altLang="en-US"/>
              <a:pPr>
                <a:defRPr/>
              </a:pPr>
              <a:t>‹#›</a:t>
            </a:fld>
            <a:endParaRPr lang="en-US" altLang="en-US"/>
          </a:p>
        </p:txBody>
      </p:sp>
    </p:spTree>
    <p:extLst>
      <p:ext uri="{BB962C8B-B14F-4D97-AF65-F5344CB8AC3E}">
        <p14:creationId xmlns:p14="http://schemas.microsoft.com/office/powerpoint/2010/main" val="265200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8896CA2-9DBB-474C-9AD3-6DEEFA9F116C}"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D7E4060E-0B22-4130-AE32-A98CC1BFC804}" type="slidenum">
              <a:rPr lang="en-US" altLang="en-US"/>
              <a:pPr>
                <a:defRPr/>
              </a:pPr>
              <a:t>‹#›</a:t>
            </a:fld>
            <a:endParaRPr lang="en-US" altLang="en-US"/>
          </a:p>
        </p:txBody>
      </p:sp>
    </p:spTree>
    <p:extLst>
      <p:ext uri="{BB962C8B-B14F-4D97-AF65-F5344CB8AC3E}">
        <p14:creationId xmlns:p14="http://schemas.microsoft.com/office/powerpoint/2010/main" val="2156231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67961CC-5C6D-4870-8F3E-385D546EA92D}"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CD266AA5-A0D0-4510-B91E-6CB4FE08B782}" type="slidenum">
              <a:rPr lang="en-US" altLang="en-US"/>
              <a:pPr>
                <a:defRPr/>
              </a:pPr>
              <a:t>‹#›</a:t>
            </a:fld>
            <a:endParaRPr lang="en-US" altLang="en-US"/>
          </a:p>
        </p:txBody>
      </p:sp>
    </p:spTree>
    <p:extLst>
      <p:ext uri="{BB962C8B-B14F-4D97-AF65-F5344CB8AC3E}">
        <p14:creationId xmlns:p14="http://schemas.microsoft.com/office/powerpoint/2010/main" val="36424202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910EB7C-A7CC-417A-B57D-1FB6BBA934D6}"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2BF2F6C8-1DCE-460F-8150-36FBBB00714C}" type="slidenum">
              <a:rPr lang="en-US" altLang="en-US"/>
              <a:pPr>
                <a:defRPr/>
              </a:pPr>
              <a:t>‹#›</a:t>
            </a:fld>
            <a:endParaRPr lang="en-US" altLang="en-US"/>
          </a:p>
        </p:txBody>
      </p:sp>
    </p:spTree>
    <p:extLst>
      <p:ext uri="{BB962C8B-B14F-4D97-AF65-F5344CB8AC3E}">
        <p14:creationId xmlns:p14="http://schemas.microsoft.com/office/powerpoint/2010/main" val="3835107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D008E45-B516-4EE0-A49D-84FC038AD3AB}"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5DFC883-CA4B-4B22-BE23-76EBA2E8B281}" type="slidenum">
              <a:rPr lang="en-US" altLang="en-US"/>
              <a:pPr>
                <a:defRPr/>
              </a:pPr>
              <a:t>‹#›</a:t>
            </a:fld>
            <a:endParaRPr lang="en-US" altLang="en-US"/>
          </a:p>
        </p:txBody>
      </p:sp>
    </p:spTree>
    <p:extLst>
      <p:ext uri="{BB962C8B-B14F-4D97-AF65-F5344CB8AC3E}">
        <p14:creationId xmlns:p14="http://schemas.microsoft.com/office/powerpoint/2010/main" val="2582938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9D9F47-A582-4200-9867-C6A008B5AD68}"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824F911E-071B-4930-8438-262EBABDE022}" type="slidenum">
              <a:rPr lang="en-US" altLang="en-US"/>
              <a:pPr>
                <a:defRPr/>
              </a:pPr>
              <a:t>‹#›</a:t>
            </a:fld>
            <a:endParaRPr lang="en-US" altLang="en-US"/>
          </a:p>
        </p:txBody>
      </p:sp>
    </p:spTree>
    <p:extLst>
      <p:ext uri="{BB962C8B-B14F-4D97-AF65-F5344CB8AC3E}">
        <p14:creationId xmlns:p14="http://schemas.microsoft.com/office/powerpoint/2010/main" val="1554733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63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477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5951BA2-A8CF-49A1-B535-F40CCF3D4A7A}" type="datetimeFigureOut">
              <a:rPr lang="en-GB" altLang="en-US"/>
              <a:pPr>
                <a:defRPr/>
              </a:pPr>
              <a:t>04/10/2016</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0E1AFBC-6EDB-428A-83AA-7BEB20EA884B}" type="slidenum">
              <a:rPr lang="en-GB" altLang="en-US"/>
              <a:pPr>
                <a:defRPr/>
              </a:pPr>
              <a:t>‹#›</a:t>
            </a:fld>
            <a:endParaRPr lang="en-GB" altLang="en-US"/>
          </a:p>
        </p:txBody>
      </p:sp>
    </p:spTree>
    <p:extLst>
      <p:ext uri="{BB962C8B-B14F-4D97-AF65-F5344CB8AC3E}">
        <p14:creationId xmlns:p14="http://schemas.microsoft.com/office/powerpoint/2010/main" val="33241951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C80F371-A46C-40D8-B9AE-73D0B80CCE4F}"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440BD63A-448D-4F9A-A960-DE3562E164FC}" type="slidenum">
              <a:rPr lang="en-US" altLang="en-US"/>
              <a:pPr>
                <a:defRPr/>
              </a:pPr>
              <a:t>‹#›</a:t>
            </a:fld>
            <a:endParaRPr lang="en-US" altLang="en-US"/>
          </a:p>
        </p:txBody>
      </p:sp>
    </p:spTree>
    <p:extLst>
      <p:ext uri="{BB962C8B-B14F-4D97-AF65-F5344CB8AC3E}">
        <p14:creationId xmlns:p14="http://schemas.microsoft.com/office/powerpoint/2010/main" val="27787328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8231C63-413F-48E6-AFF5-089E8BEC8D77}"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35B73160-2379-4EC8-ADB3-C857DA536895}" type="slidenum">
              <a:rPr lang="en-US" altLang="en-US"/>
              <a:pPr>
                <a:defRPr/>
              </a:pPr>
              <a:t>‹#›</a:t>
            </a:fld>
            <a:endParaRPr lang="en-US" altLang="en-US"/>
          </a:p>
        </p:txBody>
      </p:sp>
    </p:spTree>
    <p:extLst>
      <p:ext uri="{BB962C8B-B14F-4D97-AF65-F5344CB8AC3E}">
        <p14:creationId xmlns:p14="http://schemas.microsoft.com/office/powerpoint/2010/main" val="26372305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82AF379-CA5B-4379-A3F0-10716A97ECA6}" type="datetimeFigureOut">
              <a:rPr lang="en-US"/>
              <a:pPr>
                <a:defRPr/>
              </a:pPr>
              <a:t>10/4/2016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34F49642-DD72-4158-A100-98C47E42ACF3}" type="slidenum">
              <a:rPr lang="en-US" altLang="en-US"/>
              <a:pPr>
                <a:defRPr/>
              </a:pPr>
              <a:t>‹#›</a:t>
            </a:fld>
            <a:endParaRPr lang="en-US" altLang="en-US"/>
          </a:p>
        </p:txBody>
      </p:sp>
    </p:spTree>
    <p:extLst>
      <p:ext uri="{BB962C8B-B14F-4D97-AF65-F5344CB8AC3E}">
        <p14:creationId xmlns:p14="http://schemas.microsoft.com/office/powerpoint/2010/main" val="8914435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F90B506-1644-44D5-B5CC-7AD5B657078D}" type="datetimeFigureOut">
              <a:rPr lang="en-US"/>
              <a:pPr>
                <a:defRPr/>
              </a:pPr>
              <a:t>10/4/2016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ECEED780-B7F0-48B1-BA2A-076147237CA2}" type="slidenum">
              <a:rPr lang="en-US" altLang="en-US"/>
              <a:pPr>
                <a:defRPr/>
              </a:pPr>
              <a:t>‹#›</a:t>
            </a:fld>
            <a:endParaRPr lang="en-US" altLang="en-US"/>
          </a:p>
        </p:txBody>
      </p:sp>
    </p:spTree>
    <p:extLst>
      <p:ext uri="{BB962C8B-B14F-4D97-AF65-F5344CB8AC3E}">
        <p14:creationId xmlns:p14="http://schemas.microsoft.com/office/powerpoint/2010/main" val="13829280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0CC7EA-1C87-4A99-B204-99ECF701E56C}" type="datetimeFigureOut">
              <a:rPr lang="en-US"/>
              <a:pPr>
                <a:defRPr/>
              </a:pPr>
              <a:t>10/4/2016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F6AE0400-3D59-4539-9EAF-9322449EE80B}" type="slidenum">
              <a:rPr lang="en-US" altLang="en-US"/>
              <a:pPr>
                <a:defRPr/>
              </a:pPr>
              <a:t>‹#›</a:t>
            </a:fld>
            <a:endParaRPr lang="en-US" altLang="en-US"/>
          </a:p>
        </p:txBody>
      </p:sp>
    </p:spTree>
    <p:extLst>
      <p:ext uri="{BB962C8B-B14F-4D97-AF65-F5344CB8AC3E}">
        <p14:creationId xmlns:p14="http://schemas.microsoft.com/office/powerpoint/2010/main" val="2927950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783A4FA-9260-47B5-8D3B-6B5B4844CCC0}"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01CA9D27-3869-49BD-BE21-BB1B6FD879B0}" type="slidenum">
              <a:rPr lang="en-US" altLang="en-US"/>
              <a:pPr>
                <a:defRPr/>
              </a:pPr>
              <a:t>‹#›</a:t>
            </a:fld>
            <a:endParaRPr lang="en-US" altLang="en-US"/>
          </a:p>
        </p:txBody>
      </p:sp>
    </p:spTree>
    <p:extLst>
      <p:ext uri="{BB962C8B-B14F-4D97-AF65-F5344CB8AC3E}">
        <p14:creationId xmlns:p14="http://schemas.microsoft.com/office/powerpoint/2010/main" val="61772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9D560B-C672-49A9-979B-4B211C0ACC5A}"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60064E8-1A90-4C90-8DC2-0DEB0785D6D8}" type="slidenum">
              <a:rPr lang="en-US" altLang="en-US"/>
              <a:pPr>
                <a:defRPr/>
              </a:pPr>
              <a:t>‹#›</a:t>
            </a:fld>
            <a:endParaRPr lang="en-US" altLang="en-US"/>
          </a:p>
        </p:txBody>
      </p:sp>
    </p:spTree>
    <p:extLst>
      <p:ext uri="{BB962C8B-B14F-4D97-AF65-F5344CB8AC3E}">
        <p14:creationId xmlns:p14="http://schemas.microsoft.com/office/powerpoint/2010/main" val="33251632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6CFA79C-8644-4382-809E-B5B26C77E9CC}"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5A5A49B2-08D8-44AE-9085-53CC38AF0D2E}" type="slidenum">
              <a:rPr lang="en-US" altLang="en-US"/>
              <a:pPr>
                <a:defRPr/>
              </a:pPr>
              <a:t>‹#›</a:t>
            </a:fld>
            <a:endParaRPr lang="en-US" altLang="en-US"/>
          </a:p>
        </p:txBody>
      </p:sp>
    </p:spTree>
    <p:extLst>
      <p:ext uri="{BB962C8B-B14F-4D97-AF65-F5344CB8AC3E}">
        <p14:creationId xmlns:p14="http://schemas.microsoft.com/office/powerpoint/2010/main" val="25717040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10F263-B342-4002-9E4F-80E633B191F6}"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6BE0F414-5FD2-41FE-9DB3-2DC646EB9D1F}" type="slidenum">
              <a:rPr lang="en-US" altLang="en-US"/>
              <a:pPr>
                <a:defRPr/>
              </a:pPr>
              <a:t>‹#›</a:t>
            </a:fld>
            <a:endParaRPr lang="en-US" altLang="en-US"/>
          </a:p>
        </p:txBody>
      </p:sp>
    </p:spTree>
    <p:extLst>
      <p:ext uri="{BB962C8B-B14F-4D97-AF65-F5344CB8AC3E}">
        <p14:creationId xmlns:p14="http://schemas.microsoft.com/office/powerpoint/2010/main" val="32086946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3694A79-819A-4C05-9FE9-79DE8234688B}"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7EC42F14-B238-4385-A1A5-209E8ECB8628}" type="slidenum">
              <a:rPr lang="en-US" altLang="en-US"/>
              <a:pPr>
                <a:defRPr/>
              </a:pPr>
              <a:t>‹#›</a:t>
            </a:fld>
            <a:endParaRPr lang="en-US" altLang="en-US"/>
          </a:p>
        </p:txBody>
      </p:sp>
    </p:spTree>
    <p:extLst>
      <p:ext uri="{BB962C8B-B14F-4D97-AF65-F5344CB8AC3E}">
        <p14:creationId xmlns:p14="http://schemas.microsoft.com/office/powerpoint/2010/main" val="4035240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7A47169-D1E7-4C65-B69B-4E50BAB880F1}"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DD5DD60B-6729-4F93-82D2-D364C481BA25}" type="slidenum">
              <a:rPr lang="en-GB" altLang="en-US"/>
              <a:pPr>
                <a:defRPr/>
              </a:pPr>
              <a:t>‹#›</a:t>
            </a:fld>
            <a:endParaRPr lang="en-GB" altLang="en-US"/>
          </a:p>
        </p:txBody>
      </p:sp>
    </p:spTree>
    <p:extLst>
      <p:ext uri="{BB962C8B-B14F-4D97-AF65-F5344CB8AC3E}">
        <p14:creationId xmlns:p14="http://schemas.microsoft.com/office/powerpoint/2010/main" val="38676371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63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21439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640F4A7-2E5E-4B01-92F3-BB4EF96C3FED}"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65F7E23C-B9E5-47B5-8F80-2548914E4E17}" type="slidenum">
              <a:rPr lang="en-US" altLang="en-US"/>
              <a:pPr>
                <a:defRPr/>
              </a:pPr>
              <a:t>‹#›</a:t>
            </a:fld>
            <a:endParaRPr lang="en-US" altLang="en-US"/>
          </a:p>
        </p:txBody>
      </p:sp>
    </p:spTree>
    <p:extLst>
      <p:ext uri="{BB962C8B-B14F-4D97-AF65-F5344CB8AC3E}">
        <p14:creationId xmlns:p14="http://schemas.microsoft.com/office/powerpoint/2010/main" val="18020218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EFAC154-2738-49C0-A61E-68C6B4208D9E}"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FD7056C-4CF0-46F6-A12E-13E2F5C0C47D}" type="slidenum">
              <a:rPr lang="en-US" altLang="en-US"/>
              <a:pPr>
                <a:defRPr/>
              </a:pPr>
              <a:t>‹#›</a:t>
            </a:fld>
            <a:endParaRPr lang="en-US" altLang="en-US"/>
          </a:p>
        </p:txBody>
      </p:sp>
    </p:spTree>
    <p:extLst>
      <p:ext uri="{BB962C8B-B14F-4D97-AF65-F5344CB8AC3E}">
        <p14:creationId xmlns:p14="http://schemas.microsoft.com/office/powerpoint/2010/main" val="4045010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CF31866-3625-410C-A52A-FD319B344E3D}" type="datetimeFigureOut">
              <a:rPr lang="en-US"/>
              <a:pPr>
                <a:defRPr/>
              </a:pPr>
              <a:t>10/4/2016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C0E16788-455F-4630-9B6A-63F5ADA6EF05}" type="slidenum">
              <a:rPr lang="en-US" altLang="en-US"/>
              <a:pPr>
                <a:defRPr/>
              </a:pPr>
              <a:t>‹#›</a:t>
            </a:fld>
            <a:endParaRPr lang="en-US" altLang="en-US"/>
          </a:p>
        </p:txBody>
      </p:sp>
    </p:spTree>
    <p:extLst>
      <p:ext uri="{BB962C8B-B14F-4D97-AF65-F5344CB8AC3E}">
        <p14:creationId xmlns:p14="http://schemas.microsoft.com/office/powerpoint/2010/main" val="20276548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58D861D-DB57-477E-9F8D-2524A13EBCF0}" type="datetimeFigureOut">
              <a:rPr lang="en-US"/>
              <a:pPr>
                <a:defRPr/>
              </a:pPr>
              <a:t>10/4/2016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F06C8B1E-504E-428C-AD30-4FED20EB297A}" type="slidenum">
              <a:rPr lang="en-US" altLang="en-US"/>
              <a:pPr>
                <a:defRPr/>
              </a:pPr>
              <a:t>‹#›</a:t>
            </a:fld>
            <a:endParaRPr lang="en-US" altLang="en-US"/>
          </a:p>
        </p:txBody>
      </p:sp>
    </p:spTree>
    <p:extLst>
      <p:ext uri="{BB962C8B-B14F-4D97-AF65-F5344CB8AC3E}">
        <p14:creationId xmlns:p14="http://schemas.microsoft.com/office/powerpoint/2010/main" val="24945402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1E51052-C999-4FF7-8E3C-7F53FD8F1B34}" type="datetimeFigureOut">
              <a:rPr lang="en-US"/>
              <a:pPr>
                <a:defRPr/>
              </a:pPr>
              <a:t>10/4/2016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4DF73564-AD2A-46F8-86DD-C545B61824D7}" type="slidenum">
              <a:rPr lang="en-US" altLang="en-US"/>
              <a:pPr>
                <a:defRPr/>
              </a:pPr>
              <a:t>‹#›</a:t>
            </a:fld>
            <a:endParaRPr lang="en-US" altLang="en-US"/>
          </a:p>
        </p:txBody>
      </p:sp>
    </p:spTree>
    <p:extLst>
      <p:ext uri="{BB962C8B-B14F-4D97-AF65-F5344CB8AC3E}">
        <p14:creationId xmlns:p14="http://schemas.microsoft.com/office/powerpoint/2010/main" val="19359491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4AC37A3-7ABD-4658-8D02-B67BB09C4B41}"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C01498F8-6F75-48D9-AC2A-B4C258C3F637}" type="slidenum">
              <a:rPr lang="en-US" altLang="en-US"/>
              <a:pPr>
                <a:defRPr/>
              </a:pPr>
              <a:t>‹#›</a:t>
            </a:fld>
            <a:endParaRPr lang="en-US" altLang="en-US"/>
          </a:p>
        </p:txBody>
      </p:sp>
    </p:spTree>
    <p:extLst>
      <p:ext uri="{BB962C8B-B14F-4D97-AF65-F5344CB8AC3E}">
        <p14:creationId xmlns:p14="http://schemas.microsoft.com/office/powerpoint/2010/main" val="36987889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2FC81C-78B4-4004-88D8-24F10B92E2DA}"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88077FD6-0B15-43BE-918D-69DB8C469B71}" type="slidenum">
              <a:rPr lang="en-US" altLang="en-US"/>
              <a:pPr>
                <a:defRPr/>
              </a:pPr>
              <a:t>‹#›</a:t>
            </a:fld>
            <a:endParaRPr lang="en-US" altLang="en-US"/>
          </a:p>
        </p:txBody>
      </p:sp>
    </p:spTree>
    <p:extLst>
      <p:ext uri="{BB962C8B-B14F-4D97-AF65-F5344CB8AC3E}">
        <p14:creationId xmlns:p14="http://schemas.microsoft.com/office/powerpoint/2010/main" val="3527910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3C63E3F-1059-49E1-AAFB-2F24C7C0C5D8}"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AC92891-14C7-434A-A3B2-D9803DD7FABD}" type="slidenum">
              <a:rPr lang="en-US" altLang="en-US"/>
              <a:pPr>
                <a:defRPr/>
              </a:pPr>
              <a:t>‹#›</a:t>
            </a:fld>
            <a:endParaRPr lang="en-US" altLang="en-US"/>
          </a:p>
        </p:txBody>
      </p:sp>
    </p:spTree>
    <p:extLst>
      <p:ext uri="{BB962C8B-B14F-4D97-AF65-F5344CB8AC3E}">
        <p14:creationId xmlns:p14="http://schemas.microsoft.com/office/powerpoint/2010/main" val="39896502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C7AF68D-F0A6-4CEF-A46C-76DC918753DF}"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D8131A4-36A5-4B29-8B81-A87B78190A47}" type="slidenum">
              <a:rPr lang="en-US" altLang="en-US"/>
              <a:pPr>
                <a:defRPr/>
              </a:pPr>
              <a:t>‹#›</a:t>
            </a:fld>
            <a:endParaRPr lang="en-US" altLang="en-US"/>
          </a:p>
        </p:txBody>
      </p:sp>
    </p:spTree>
    <p:extLst>
      <p:ext uri="{BB962C8B-B14F-4D97-AF65-F5344CB8AC3E}">
        <p14:creationId xmlns:p14="http://schemas.microsoft.com/office/powerpoint/2010/main" val="45479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4D8C495-1483-45B0-B4D6-D01FEE47C494}"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D352D528-4B4F-4E94-94B0-F62919FBBC2D}" type="slidenum">
              <a:rPr lang="en-GB" altLang="en-US"/>
              <a:pPr>
                <a:defRPr/>
              </a:pPr>
              <a:t>‹#›</a:t>
            </a:fld>
            <a:endParaRPr lang="en-GB" altLang="en-US"/>
          </a:p>
        </p:txBody>
      </p:sp>
    </p:spTree>
    <p:extLst>
      <p:ext uri="{BB962C8B-B14F-4D97-AF65-F5344CB8AC3E}">
        <p14:creationId xmlns:p14="http://schemas.microsoft.com/office/powerpoint/2010/main" val="34359523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47CC732-937B-4AE8-A3E4-389046855BFA}"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642A68D-7C12-4692-BCB7-CC636CDEF788}" type="slidenum">
              <a:rPr lang="en-US" altLang="en-US"/>
              <a:pPr>
                <a:defRPr/>
              </a:pPr>
              <a:t>‹#›</a:t>
            </a:fld>
            <a:endParaRPr lang="en-US" altLang="en-US"/>
          </a:p>
        </p:txBody>
      </p:sp>
    </p:spTree>
    <p:extLst>
      <p:ext uri="{BB962C8B-B14F-4D97-AF65-F5344CB8AC3E}">
        <p14:creationId xmlns:p14="http://schemas.microsoft.com/office/powerpoint/2010/main" val="5329558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63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4040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FF21DAA-7284-4508-A9F1-B33D4223FDEB}"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2F4A9A99-409A-4858-9C9D-61D39ECBC434}" type="slidenum">
              <a:rPr lang="en-US" altLang="en-US"/>
              <a:pPr>
                <a:defRPr/>
              </a:pPr>
              <a:t>‹#›</a:t>
            </a:fld>
            <a:endParaRPr lang="en-US" altLang="en-US"/>
          </a:p>
        </p:txBody>
      </p:sp>
    </p:spTree>
    <p:extLst>
      <p:ext uri="{BB962C8B-B14F-4D97-AF65-F5344CB8AC3E}">
        <p14:creationId xmlns:p14="http://schemas.microsoft.com/office/powerpoint/2010/main" val="9323616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F37E500-7F9C-45D9-B07D-F1C75FC34EA3}"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A9EB9E8-6479-4408-8F6A-46A3931E6102}" type="slidenum">
              <a:rPr lang="en-US" altLang="en-US"/>
              <a:pPr>
                <a:defRPr/>
              </a:pPr>
              <a:t>‹#›</a:t>
            </a:fld>
            <a:endParaRPr lang="en-US" altLang="en-US"/>
          </a:p>
        </p:txBody>
      </p:sp>
    </p:spTree>
    <p:extLst>
      <p:ext uri="{BB962C8B-B14F-4D97-AF65-F5344CB8AC3E}">
        <p14:creationId xmlns:p14="http://schemas.microsoft.com/office/powerpoint/2010/main" val="551742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FB7CABE-B539-4E94-9A0D-02129F9037B2}" type="datetimeFigureOut">
              <a:rPr lang="en-US"/>
              <a:pPr>
                <a:defRPr/>
              </a:pPr>
              <a:t>10/4/2016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07C28108-C3D1-444D-9BE8-64A1634F769D}" type="slidenum">
              <a:rPr lang="en-US" altLang="en-US"/>
              <a:pPr>
                <a:defRPr/>
              </a:pPr>
              <a:t>‹#›</a:t>
            </a:fld>
            <a:endParaRPr lang="en-US" altLang="en-US"/>
          </a:p>
        </p:txBody>
      </p:sp>
    </p:spTree>
    <p:extLst>
      <p:ext uri="{BB962C8B-B14F-4D97-AF65-F5344CB8AC3E}">
        <p14:creationId xmlns:p14="http://schemas.microsoft.com/office/powerpoint/2010/main" val="155342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3EFDFF6-D97F-4057-A9CC-8AA66999ECBA}" type="datetimeFigureOut">
              <a:rPr lang="en-US"/>
              <a:pPr>
                <a:defRPr/>
              </a:pPr>
              <a:t>10/4/2016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9D36F17F-C077-4D62-83F1-AE5CC235A1B6}" type="slidenum">
              <a:rPr lang="en-US" altLang="en-US"/>
              <a:pPr>
                <a:defRPr/>
              </a:pPr>
              <a:t>‹#›</a:t>
            </a:fld>
            <a:endParaRPr lang="en-US" altLang="en-US"/>
          </a:p>
        </p:txBody>
      </p:sp>
    </p:spTree>
    <p:extLst>
      <p:ext uri="{BB962C8B-B14F-4D97-AF65-F5344CB8AC3E}">
        <p14:creationId xmlns:p14="http://schemas.microsoft.com/office/powerpoint/2010/main" val="42551127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47FF5E6-FFCC-4D6D-8FF4-0EB0E23045D0}" type="datetimeFigureOut">
              <a:rPr lang="en-US"/>
              <a:pPr>
                <a:defRPr/>
              </a:pPr>
              <a:t>10/4/2016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20CDECF0-3ACD-45AE-AAB0-C7488765500C}" type="slidenum">
              <a:rPr lang="en-US" altLang="en-US"/>
              <a:pPr>
                <a:defRPr/>
              </a:pPr>
              <a:t>‹#›</a:t>
            </a:fld>
            <a:endParaRPr lang="en-US" altLang="en-US"/>
          </a:p>
        </p:txBody>
      </p:sp>
    </p:spTree>
    <p:extLst>
      <p:ext uri="{BB962C8B-B14F-4D97-AF65-F5344CB8AC3E}">
        <p14:creationId xmlns:p14="http://schemas.microsoft.com/office/powerpoint/2010/main" val="12715837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7F59D8C-871F-4804-BEDC-7F6410F4A9A1}"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4101F193-BEF1-4751-A114-F13129360BF4}" type="slidenum">
              <a:rPr lang="en-US" altLang="en-US"/>
              <a:pPr>
                <a:defRPr/>
              </a:pPr>
              <a:t>‹#›</a:t>
            </a:fld>
            <a:endParaRPr lang="en-US" altLang="en-US"/>
          </a:p>
        </p:txBody>
      </p:sp>
    </p:spTree>
    <p:extLst>
      <p:ext uri="{BB962C8B-B14F-4D97-AF65-F5344CB8AC3E}">
        <p14:creationId xmlns:p14="http://schemas.microsoft.com/office/powerpoint/2010/main" val="29499209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71D9CB0-25A4-416F-921B-7FED403AB61E}"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93523C24-1B1C-49AF-BFD9-89DCBD28C8BC}" type="slidenum">
              <a:rPr lang="en-US" altLang="en-US"/>
              <a:pPr>
                <a:defRPr/>
              </a:pPr>
              <a:t>‹#›</a:t>
            </a:fld>
            <a:endParaRPr lang="en-US" altLang="en-US"/>
          </a:p>
        </p:txBody>
      </p:sp>
    </p:spTree>
    <p:extLst>
      <p:ext uri="{BB962C8B-B14F-4D97-AF65-F5344CB8AC3E}">
        <p14:creationId xmlns:p14="http://schemas.microsoft.com/office/powerpoint/2010/main" val="242065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D5E771F-C237-42BB-9D5E-EB8CA1DD30FE}"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C886882C-2E17-4EBF-A53E-2FB258ED29BA}" type="slidenum">
              <a:rPr lang="en-US" altLang="en-US"/>
              <a:pPr>
                <a:defRPr/>
              </a:pPr>
              <a:t>‹#›</a:t>
            </a:fld>
            <a:endParaRPr lang="en-US" altLang="en-US"/>
          </a:p>
        </p:txBody>
      </p:sp>
    </p:spTree>
    <p:extLst>
      <p:ext uri="{BB962C8B-B14F-4D97-AF65-F5344CB8AC3E}">
        <p14:creationId xmlns:p14="http://schemas.microsoft.com/office/powerpoint/2010/main" val="3954071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5E9DA58-2F09-4CAE-8732-76BBBCBE3BA1}"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82C8B34-C8C1-4C44-A577-B677D910AA04}" type="slidenum">
              <a:rPr lang="en-GB" altLang="en-US"/>
              <a:pPr>
                <a:defRPr/>
              </a:pPr>
              <a:t>‹#›</a:t>
            </a:fld>
            <a:endParaRPr lang="en-GB" altLang="en-US"/>
          </a:p>
        </p:txBody>
      </p:sp>
    </p:spTree>
    <p:extLst>
      <p:ext uri="{BB962C8B-B14F-4D97-AF65-F5344CB8AC3E}">
        <p14:creationId xmlns:p14="http://schemas.microsoft.com/office/powerpoint/2010/main" val="3401490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97AFA1A-FE7C-44D8-940B-45539331964E}"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A72B018-9977-4BE6-99D8-0813BA51DB8A}" type="slidenum">
              <a:rPr lang="en-US" altLang="en-US"/>
              <a:pPr>
                <a:defRPr/>
              </a:pPr>
              <a:t>‹#›</a:t>
            </a:fld>
            <a:endParaRPr lang="en-US" altLang="en-US"/>
          </a:p>
        </p:txBody>
      </p:sp>
    </p:spTree>
    <p:extLst>
      <p:ext uri="{BB962C8B-B14F-4D97-AF65-F5344CB8AC3E}">
        <p14:creationId xmlns:p14="http://schemas.microsoft.com/office/powerpoint/2010/main" val="17076390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8A27AF5-525F-4ED1-A5B4-F3D35FDC5F38}" type="slidenum">
              <a:rPr lang="en-GB" altLang="en-US"/>
              <a:pPr>
                <a:defRPr/>
              </a:pPr>
              <a:t>‹#›</a:t>
            </a:fld>
            <a:endParaRPr lang="en-GB" altLang="en-US"/>
          </a:p>
        </p:txBody>
      </p:sp>
    </p:spTree>
    <p:extLst>
      <p:ext uri="{BB962C8B-B14F-4D97-AF65-F5344CB8AC3E}">
        <p14:creationId xmlns:p14="http://schemas.microsoft.com/office/powerpoint/2010/main" val="3729244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81CE1C55-059D-4BB0-A02A-AE30BB89F84C}" type="slidenum">
              <a:rPr lang="en-GB" altLang="en-US"/>
              <a:pPr>
                <a:defRPr/>
              </a:pPr>
              <a:t>‹#›</a:t>
            </a:fld>
            <a:endParaRPr lang="en-GB" altLang="en-US"/>
          </a:p>
        </p:txBody>
      </p:sp>
    </p:spTree>
    <p:extLst>
      <p:ext uri="{BB962C8B-B14F-4D97-AF65-F5344CB8AC3E}">
        <p14:creationId xmlns:p14="http://schemas.microsoft.com/office/powerpoint/2010/main" val="32630010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DAF75CDC-B3D1-4C5F-B6C6-0BA646D8E230}" type="slidenum">
              <a:rPr lang="en-GB" altLang="en-US"/>
              <a:pPr>
                <a:defRPr/>
              </a:pPr>
              <a:t>‹#›</a:t>
            </a:fld>
            <a:endParaRPr lang="en-GB" altLang="en-US"/>
          </a:p>
        </p:txBody>
      </p:sp>
    </p:spTree>
    <p:extLst>
      <p:ext uri="{BB962C8B-B14F-4D97-AF65-F5344CB8AC3E}">
        <p14:creationId xmlns:p14="http://schemas.microsoft.com/office/powerpoint/2010/main" val="606389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9307ED52-56A6-450B-BC08-93856B8C4BEE}" type="slidenum">
              <a:rPr lang="en-GB" altLang="en-US"/>
              <a:pPr>
                <a:defRPr/>
              </a:pPr>
              <a:t>‹#›</a:t>
            </a:fld>
            <a:endParaRPr lang="en-GB" altLang="en-US"/>
          </a:p>
        </p:txBody>
      </p:sp>
    </p:spTree>
    <p:extLst>
      <p:ext uri="{BB962C8B-B14F-4D97-AF65-F5344CB8AC3E}">
        <p14:creationId xmlns:p14="http://schemas.microsoft.com/office/powerpoint/2010/main" val="26222480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8095408A-C860-488D-BFBE-38AF86E54E98}" type="slidenum">
              <a:rPr lang="en-GB" altLang="en-US"/>
              <a:pPr>
                <a:defRPr/>
              </a:pPr>
              <a:t>‹#›</a:t>
            </a:fld>
            <a:endParaRPr lang="en-GB" altLang="en-US"/>
          </a:p>
        </p:txBody>
      </p:sp>
    </p:spTree>
    <p:extLst>
      <p:ext uri="{BB962C8B-B14F-4D97-AF65-F5344CB8AC3E}">
        <p14:creationId xmlns:p14="http://schemas.microsoft.com/office/powerpoint/2010/main" val="21109276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A955B7D0-F219-40C7-9A95-0CAE6CC65010}" type="slidenum">
              <a:rPr lang="en-GB" altLang="en-US"/>
              <a:pPr>
                <a:defRPr/>
              </a:pPr>
              <a:t>‹#›</a:t>
            </a:fld>
            <a:endParaRPr lang="en-GB" altLang="en-US"/>
          </a:p>
        </p:txBody>
      </p:sp>
    </p:spTree>
    <p:extLst>
      <p:ext uri="{BB962C8B-B14F-4D97-AF65-F5344CB8AC3E}">
        <p14:creationId xmlns:p14="http://schemas.microsoft.com/office/powerpoint/2010/main" val="28442665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4B002433-36F0-4602-9E9C-BCCB3C38615D}" type="slidenum">
              <a:rPr lang="en-GB" altLang="en-US"/>
              <a:pPr>
                <a:defRPr/>
              </a:pPr>
              <a:t>‹#›</a:t>
            </a:fld>
            <a:endParaRPr lang="en-GB" altLang="en-US"/>
          </a:p>
        </p:txBody>
      </p:sp>
    </p:spTree>
    <p:extLst>
      <p:ext uri="{BB962C8B-B14F-4D97-AF65-F5344CB8AC3E}">
        <p14:creationId xmlns:p14="http://schemas.microsoft.com/office/powerpoint/2010/main" val="538163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3F436EEE-FE1C-4DE6-88B4-42BA00E52F7D}" type="slidenum">
              <a:rPr lang="en-GB" altLang="en-US"/>
              <a:pPr>
                <a:defRPr/>
              </a:pPr>
              <a:t>‹#›</a:t>
            </a:fld>
            <a:endParaRPr lang="en-GB" altLang="en-US"/>
          </a:p>
        </p:txBody>
      </p:sp>
    </p:spTree>
    <p:extLst>
      <p:ext uri="{BB962C8B-B14F-4D97-AF65-F5344CB8AC3E}">
        <p14:creationId xmlns:p14="http://schemas.microsoft.com/office/powerpoint/2010/main" val="40603180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429394A5-BD7A-4226-9BF8-CC0EDE1C11D0}" type="slidenum">
              <a:rPr lang="en-GB" altLang="en-US"/>
              <a:pPr>
                <a:defRPr/>
              </a:pPr>
              <a:t>‹#›</a:t>
            </a:fld>
            <a:endParaRPr lang="en-GB" altLang="en-US"/>
          </a:p>
        </p:txBody>
      </p:sp>
    </p:spTree>
    <p:extLst>
      <p:ext uri="{BB962C8B-B14F-4D97-AF65-F5344CB8AC3E}">
        <p14:creationId xmlns:p14="http://schemas.microsoft.com/office/powerpoint/2010/main" val="4194053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6E781B5-1FA2-44E5-B9B4-292D8B167BED}" type="datetimeFigureOut">
              <a:rPr lang="en-GB"/>
              <a:pPr>
                <a:defRPr/>
              </a:pPr>
              <a:t>04/10/2016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A61F20A4-299B-4E13-863C-AC7F227DE185}" type="slidenum">
              <a:rPr lang="en-GB" altLang="en-US"/>
              <a:pPr>
                <a:defRPr/>
              </a:pPr>
              <a:t>‹#›</a:t>
            </a:fld>
            <a:endParaRPr lang="en-GB" altLang="en-US"/>
          </a:p>
        </p:txBody>
      </p:sp>
    </p:spTree>
    <p:extLst>
      <p:ext uri="{BB962C8B-B14F-4D97-AF65-F5344CB8AC3E}">
        <p14:creationId xmlns:p14="http://schemas.microsoft.com/office/powerpoint/2010/main" val="41548135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018B0631-2943-4843-AFBB-269091C054A7}" type="slidenum">
              <a:rPr lang="en-GB" altLang="en-US"/>
              <a:pPr>
                <a:defRPr/>
              </a:pPr>
              <a:t>‹#›</a:t>
            </a:fld>
            <a:endParaRPr lang="en-GB" altLang="en-US"/>
          </a:p>
        </p:txBody>
      </p:sp>
    </p:spTree>
    <p:extLst>
      <p:ext uri="{BB962C8B-B14F-4D97-AF65-F5344CB8AC3E}">
        <p14:creationId xmlns:p14="http://schemas.microsoft.com/office/powerpoint/2010/main" val="5741667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01DAB406-37E6-40DC-8BE5-0F39CD04BA61}" type="slidenum">
              <a:rPr lang="en-GB" altLang="en-US"/>
              <a:pPr>
                <a:defRPr/>
              </a:pPr>
              <a:t>‹#›</a:t>
            </a:fld>
            <a:endParaRPr lang="en-GB" altLang="en-US"/>
          </a:p>
        </p:txBody>
      </p:sp>
    </p:spTree>
    <p:extLst>
      <p:ext uri="{BB962C8B-B14F-4D97-AF65-F5344CB8AC3E}">
        <p14:creationId xmlns:p14="http://schemas.microsoft.com/office/powerpoint/2010/main" val="10040470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39E36B5A-106B-4756-8E6C-AB9DCD9D4D84}" type="slidenum">
              <a:rPr lang="en-GB" altLang="en-US"/>
              <a:pPr>
                <a:defRPr/>
              </a:pPr>
              <a:t>‹#›</a:t>
            </a:fld>
            <a:endParaRPr lang="en-GB" altLang="en-US"/>
          </a:p>
        </p:txBody>
      </p:sp>
    </p:spTree>
    <p:extLst>
      <p:ext uri="{BB962C8B-B14F-4D97-AF65-F5344CB8AC3E}">
        <p14:creationId xmlns:p14="http://schemas.microsoft.com/office/powerpoint/2010/main" val="16830573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5BCB9680-EA33-478A-B2FF-9AAAEFC45075}" type="slidenum">
              <a:rPr lang="en-GB" altLang="en-US"/>
              <a:pPr>
                <a:defRPr/>
              </a:pPr>
              <a:t>‹#›</a:t>
            </a:fld>
            <a:endParaRPr lang="en-GB" altLang="en-US"/>
          </a:p>
        </p:txBody>
      </p:sp>
    </p:spTree>
    <p:extLst>
      <p:ext uri="{BB962C8B-B14F-4D97-AF65-F5344CB8AC3E}">
        <p14:creationId xmlns:p14="http://schemas.microsoft.com/office/powerpoint/2010/main" val="33844768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DD7CFE6-122D-4215-8495-95B895CDC72C}" type="slidenum">
              <a:rPr lang="en-GB" altLang="en-US"/>
              <a:pPr>
                <a:defRPr/>
              </a:pPr>
              <a:t>‹#›</a:t>
            </a:fld>
            <a:endParaRPr lang="en-GB" altLang="en-US"/>
          </a:p>
        </p:txBody>
      </p:sp>
    </p:spTree>
    <p:extLst>
      <p:ext uri="{BB962C8B-B14F-4D97-AF65-F5344CB8AC3E}">
        <p14:creationId xmlns:p14="http://schemas.microsoft.com/office/powerpoint/2010/main" val="18697095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E0DBA98-AC7F-48C7-9743-009D4BBC9E0E}" type="slidenum">
              <a:rPr lang="en-GB" altLang="en-US"/>
              <a:pPr>
                <a:defRPr/>
              </a:pPr>
              <a:t>‹#›</a:t>
            </a:fld>
            <a:endParaRPr lang="en-GB" altLang="en-US"/>
          </a:p>
        </p:txBody>
      </p:sp>
    </p:spTree>
    <p:extLst>
      <p:ext uri="{BB962C8B-B14F-4D97-AF65-F5344CB8AC3E}">
        <p14:creationId xmlns:p14="http://schemas.microsoft.com/office/powerpoint/2010/main" val="41797967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84AE629-501D-4963-9F23-057C46FC2E48}" type="slidenum">
              <a:rPr lang="en-GB" altLang="en-US"/>
              <a:pPr>
                <a:defRPr/>
              </a:pPr>
              <a:t>‹#›</a:t>
            </a:fld>
            <a:endParaRPr lang="en-GB" altLang="en-US"/>
          </a:p>
        </p:txBody>
      </p:sp>
    </p:spTree>
    <p:extLst>
      <p:ext uri="{BB962C8B-B14F-4D97-AF65-F5344CB8AC3E}">
        <p14:creationId xmlns:p14="http://schemas.microsoft.com/office/powerpoint/2010/main" val="3934812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BF469213-DE16-44CF-A4DD-01DDF97508B2}" type="slidenum">
              <a:rPr lang="en-GB" altLang="en-US"/>
              <a:pPr>
                <a:defRPr/>
              </a:pPr>
              <a:t>‹#›</a:t>
            </a:fld>
            <a:endParaRPr lang="en-GB" altLang="en-US"/>
          </a:p>
        </p:txBody>
      </p:sp>
    </p:spTree>
    <p:extLst>
      <p:ext uri="{BB962C8B-B14F-4D97-AF65-F5344CB8AC3E}">
        <p14:creationId xmlns:p14="http://schemas.microsoft.com/office/powerpoint/2010/main" val="427782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C9605DDF-34D7-4ADF-A4E9-E22920F58448}" type="slidenum">
              <a:rPr lang="en-GB" altLang="en-US"/>
              <a:pPr>
                <a:defRPr/>
              </a:pPr>
              <a:t>‹#›</a:t>
            </a:fld>
            <a:endParaRPr lang="en-GB" altLang="en-US"/>
          </a:p>
        </p:txBody>
      </p:sp>
    </p:spTree>
    <p:extLst>
      <p:ext uri="{BB962C8B-B14F-4D97-AF65-F5344CB8AC3E}">
        <p14:creationId xmlns:p14="http://schemas.microsoft.com/office/powerpoint/2010/main" val="39441474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DF713112-8C95-4D60-9BBE-0CFAD35E0529}" type="slidenum">
              <a:rPr lang="en-GB" altLang="en-US"/>
              <a:pPr>
                <a:defRPr/>
              </a:pPr>
              <a:t>‹#›</a:t>
            </a:fld>
            <a:endParaRPr lang="en-GB" altLang="en-US"/>
          </a:p>
        </p:txBody>
      </p:sp>
    </p:spTree>
    <p:extLst>
      <p:ext uri="{BB962C8B-B14F-4D97-AF65-F5344CB8AC3E}">
        <p14:creationId xmlns:p14="http://schemas.microsoft.com/office/powerpoint/2010/main" val="1115029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DB29FA6-4570-4560-9922-285795B2ABE3}" type="datetimeFigureOut">
              <a:rPr lang="en-GB"/>
              <a:pPr>
                <a:defRPr/>
              </a:pPr>
              <a:t>04/10/2016</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975BE787-A6C8-4A1E-8F92-877D0766507F}" type="slidenum">
              <a:rPr lang="en-GB" altLang="en-US"/>
              <a:pPr>
                <a:defRPr/>
              </a:pPr>
              <a:t>‹#›</a:t>
            </a:fld>
            <a:endParaRPr lang="en-GB" altLang="en-US"/>
          </a:p>
        </p:txBody>
      </p:sp>
    </p:spTree>
    <p:extLst>
      <p:ext uri="{BB962C8B-B14F-4D97-AF65-F5344CB8AC3E}">
        <p14:creationId xmlns:p14="http://schemas.microsoft.com/office/powerpoint/2010/main" val="27751505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396C634A-F5F7-47C3-9044-F8D98EEB0615}" type="slidenum">
              <a:rPr lang="en-GB" altLang="en-US"/>
              <a:pPr>
                <a:defRPr/>
              </a:pPr>
              <a:t>‹#›</a:t>
            </a:fld>
            <a:endParaRPr lang="en-GB" altLang="en-US"/>
          </a:p>
        </p:txBody>
      </p:sp>
    </p:spTree>
    <p:extLst>
      <p:ext uri="{BB962C8B-B14F-4D97-AF65-F5344CB8AC3E}">
        <p14:creationId xmlns:p14="http://schemas.microsoft.com/office/powerpoint/2010/main" val="18344156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5B54429A-490F-4F8A-BEB7-02C684AA2638}" type="slidenum">
              <a:rPr lang="en-GB" altLang="en-US"/>
              <a:pPr>
                <a:defRPr/>
              </a:pPr>
              <a:t>‹#›</a:t>
            </a:fld>
            <a:endParaRPr lang="en-GB" altLang="en-US"/>
          </a:p>
        </p:txBody>
      </p:sp>
    </p:spTree>
    <p:extLst>
      <p:ext uri="{BB962C8B-B14F-4D97-AF65-F5344CB8AC3E}">
        <p14:creationId xmlns:p14="http://schemas.microsoft.com/office/powerpoint/2010/main" val="2701577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7740E761-B0FA-401F-B387-32021AA35FE0}" type="slidenum">
              <a:rPr lang="en-GB" altLang="en-US"/>
              <a:pPr>
                <a:defRPr/>
              </a:pPr>
              <a:t>‹#›</a:t>
            </a:fld>
            <a:endParaRPr lang="en-GB" altLang="en-US"/>
          </a:p>
        </p:txBody>
      </p:sp>
    </p:spTree>
    <p:extLst>
      <p:ext uri="{BB962C8B-B14F-4D97-AF65-F5344CB8AC3E}">
        <p14:creationId xmlns:p14="http://schemas.microsoft.com/office/powerpoint/2010/main" val="26613913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EFFE6E4-214C-4533-9C50-1B49B0F1E0DC}" type="slidenum">
              <a:rPr lang="en-GB" altLang="en-US"/>
              <a:pPr>
                <a:defRPr/>
              </a:pPr>
              <a:t>‹#›</a:t>
            </a:fld>
            <a:endParaRPr lang="en-GB" altLang="en-US"/>
          </a:p>
        </p:txBody>
      </p:sp>
    </p:spTree>
    <p:extLst>
      <p:ext uri="{BB962C8B-B14F-4D97-AF65-F5344CB8AC3E}">
        <p14:creationId xmlns:p14="http://schemas.microsoft.com/office/powerpoint/2010/main" val="27002881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A079DBF-89CD-4663-BA39-CEDD5446FA9C}" type="slidenum">
              <a:rPr lang="en-GB" altLang="en-US"/>
              <a:pPr>
                <a:defRPr/>
              </a:pPr>
              <a:t>‹#›</a:t>
            </a:fld>
            <a:endParaRPr lang="en-GB" altLang="en-US"/>
          </a:p>
        </p:txBody>
      </p:sp>
    </p:spTree>
    <p:extLst>
      <p:ext uri="{BB962C8B-B14F-4D97-AF65-F5344CB8AC3E}">
        <p14:creationId xmlns:p14="http://schemas.microsoft.com/office/powerpoint/2010/main" val="11352677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6BA7D194-24A5-48F9-B3F4-0C9A8766A4B9}" type="slidenum">
              <a:rPr lang="en-GB" altLang="en-US"/>
              <a:pPr>
                <a:defRPr/>
              </a:pPr>
              <a:t>‹#›</a:t>
            </a:fld>
            <a:endParaRPr lang="en-GB" altLang="en-US"/>
          </a:p>
        </p:txBody>
      </p:sp>
    </p:spTree>
    <p:extLst>
      <p:ext uri="{BB962C8B-B14F-4D97-AF65-F5344CB8AC3E}">
        <p14:creationId xmlns:p14="http://schemas.microsoft.com/office/powerpoint/2010/main" val="9615621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60FD2767-3690-4DE4-B3BA-EF0B13E4B93F}" type="slidenum">
              <a:rPr lang="en-GB" altLang="en-US"/>
              <a:pPr>
                <a:defRPr/>
              </a:pPr>
              <a:t>‹#›</a:t>
            </a:fld>
            <a:endParaRPr lang="en-GB" altLang="en-US"/>
          </a:p>
        </p:txBody>
      </p:sp>
    </p:spTree>
    <p:extLst>
      <p:ext uri="{BB962C8B-B14F-4D97-AF65-F5344CB8AC3E}">
        <p14:creationId xmlns:p14="http://schemas.microsoft.com/office/powerpoint/2010/main" val="2727525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BB595CF-AAA9-4E0E-96A6-E59760BD712A}" type="datetimeFigureOut">
              <a:rPr lang="en-GB"/>
              <a:pPr>
                <a:defRPr/>
              </a:pPr>
              <a:t>04/10/2016</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F7C4C047-9C81-4494-AB4B-92970C0D853E}" type="slidenum">
              <a:rPr lang="en-GB" altLang="en-US"/>
              <a:pPr>
                <a:defRPr/>
              </a:pPr>
              <a:t>‹#›</a:t>
            </a:fld>
            <a:endParaRPr lang="en-GB" altLang="en-US"/>
          </a:p>
        </p:txBody>
      </p:sp>
    </p:spTree>
    <p:extLst>
      <p:ext uri="{BB962C8B-B14F-4D97-AF65-F5344CB8AC3E}">
        <p14:creationId xmlns:p14="http://schemas.microsoft.com/office/powerpoint/2010/main" val="2527294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22F984-B134-465A-94B9-41F64BC546E7}" type="datetimeFigureOut">
              <a:rPr lang="en-GB"/>
              <a:pPr>
                <a:defRPr/>
              </a:pPr>
              <a:t>04/10/2016</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761FD464-95DC-4E9D-B489-61BA1758B8B8}" type="slidenum">
              <a:rPr lang="en-GB" altLang="en-US"/>
              <a:pPr>
                <a:defRPr/>
              </a:pPr>
              <a:t>‹#›</a:t>
            </a:fld>
            <a:endParaRPr lang="en-GB" altLang="en-US"/>
          </a:p>
        </p:txBody>
      </p:sp>
    </p:spTree>
    <p:extLst>
      <p:ext uri="{BB962C8B-B14F-4D97-AF65-F5344CB8AC3E}">
        <p14:creationId xmlns:p14="http://schemas.microsoft.com/office/powerpoint/2010/main" val="1013548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7D809B0-8E8F-47F5-AEE9-3889B20D91E9}" type="datetimeFigureOut">
              <a:rPr lang="en-GB"/>
              <a:pPr>
                <a:defRPr/>
              </a:pPr>
              <a:t>04/10/2016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3BBE148-7D58-4259-8B32-8EBDA6999E20}" type="slidenum">
              <a:rPr lang="en-GB" altLang="en-US"/>
              <a:pPr>
                <a:defRPr/>
              </a:pPr>
              <a:t>‹#›</a:t>
            </a:fld>
            <a:endParaRPr lang="en-GB" altLang="en-US"/>
          </a:p>
        </p:txBody>
      </p:sp>
    </p:spTree>
    <p:extLst>
      <p:ext uri="{BB962C8B-B14F-4D97-AF65-F5344CB8AC3E}">
        <p14:creationId xmlns:p14="http://schemas.microsoft.com/office/powerpoint/2010/main" val="1035410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6FF2F04-DB59-4B20-B1DA-AAD85DE5288B}" type="datetimeFigureOut">
              <a:rPr lang="en-GB" altLang="en-US"/>
              <a:pPr>
                <a:defRPr/>
              </a:pPr>
              <a:t>04/10/2016</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1F59F3B9-1F65-456F-B426-D565DF78F4D0}" type="slidenum">
              <a:rPr lang="en-GB" altLang="en-US"/>
              <a:pPr>
                <a:defRPr/>
              </a:pPr>
              <a:t>‹#›</a:t>
            </a:fld>
            <a:endParaRPr lang="en-GB" altLang="en-US"/>
          </a:p>
        </p:txBody>
      </p:sp>
    </p:spTree>
    <p:extLst>
      <p:ext uri="{BB962C8B-B14F-4D97-AF65-F5344CB8AC3E}">
        <p14:creationId xmlns:p14="http://schemas.microsoft.com/office/powerpoint/2010/main" val="4124459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1F130DB-814D-4AD8-AC13-9987FB9409A3}" type="datetimeFigureOut">
              <a:rPr lang="en-GB"/>
              <a:pPr>
                <a:defRPr/>
              </a:pPr>
              <a:t>04/10/2016</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D64E9DE5-AE78-442B-A521-ED86B959A83F}" type="slidenum">
              <a:rPr lang="en-GB" altLang="en-US"/>
              <a:pPr>
                <a:defRPr/>
              </a:pPr>
              <a:t>‹#›</a:t>
            </a:fld>
            <a:endParaRPr lang="en-GB" altLang="en-US"/>
          </a:p>
        </p:txBody>
      </p:sp>
    </p:spTree>
    <p:extLst>
      <p:ext uri="{BB962C8B-B14F-4D97-AF65-F5344CB8AC3E}">
        <p14:creationId xmlns:p14="http://schemas.microsoft.com/office/powerpoint/2010/main" val="630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6F65CF-B6DF-4650-8D45-B3B75D9D54FB}"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40DD1A4B-D65A-433D-8D1D-FAA9559319A6}" type="slidenum">
              <a:rPr lang="en-GB" altLang="en-US"/>
              <a:pPr>
                <a:defRPr/>
              </a:pPr>
              <a:t>‹#›</a:t>
            </a:fld>
            <a:endParaRPr lang="en-GB" altLang="en-US"/>
          </a:p>
        </p:txBody>
      </p:sp>
    </p:spTree>
    <p:extLst>
      <p:ext uri="{BB962C8B-B14F-4D97-AF65-F5344CB8AC3E}">
        <p14:creationId xmlns:p14="http://schemas.microsoft.com/office/powerpoint/2010/main" val="3183776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F5A8774-C024-438A-B142-25E1EEAE644D}"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7220987-E736-4DA6-AD54-4C7FD299AAAB}" type="slidenum">
              <a:rPr lang="en-GB" altLang="en-US"/>
              <a:pPr>
                <a:defRPr/>
              </a:pPr>
              <a:t>‹#›</a:t>
            </a:fld>
            <a:endParaRPr lang="en-GB" altLang="en-US"/>
          </a:p>
        </p:txBody>
      </p:sp>
    </p:spTree>
    <p:extLst>
      <p:ext uri="{BB962C8B-B14F-4D97-AF65-F5344CB8AC3E}">
        <p14:creationId xmlns:p14="http://schemas.microsoft.com/office/powerpoint/2010/main" val="2019646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C464BB84-A3B7-4FCD-8BF3-09FF82AEB629}" type="slidenum">
              <a:rPr lang="en-GB" altLang="en-US"/>
              <a:pPr>
                <a:defRPr/>
              </a:pPr>
              <a:t>‹#›</a:t>
            </a:fld>
            <a:endParaRPr lang="en-GB" altLang="en-US"/>
          </a:p>
        </p:txBody>
      </p:sp>
    </p:spTree>
    <p:extLst>
      <p:ext uri="{BB962C8B-B14F-4D97-AF65-F5344CB8AC3E}">
        <p14:creationId xmlns:p14="http://schemas.microsoft.com/office/powerpoint/2010/main" val="156059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308F0DE-FDC5-4487-AC5B-6FFA1E030D6A}" type="slidenum">
              <a:rPr lang="en-GB" altLang="en-US"/>
              <a:pPr>
                <a:defRPr/>
              </a:pPr>
              <a:t>‹#›</a:t>
            </a:fld>
            <a:endParaRPr lang="en-GB" altLang="en-US"/>
          </a:p>
        </p:txBody>
      </p:sp>
    </p:spTree>
    <p:extLst>
      <p:ext uri="{BB962C8B-B14F-4D97-AF65-F5344CB8AC3E}">
        <p14:creationId xmlns:p14="http://schemas.microsoft.com/office/powerpoint/2010/main" val="3016960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EE029917-3E77-4552-9D4B-26F77DA8B6DB}" type="slidenum">
              <a:rPr lang="en-GB" altLang="en-US"/>
              <a:pPr>
                <a:defRPr/>
              </a:pPr>
              <a:t>‹#›</a:t>
            </a:fld>
            <a:endParaRPr lang="en-GB" altLang="en-US"/>
          </a:p>
        </p:txBody>
      </p:sp>
    </p:spTree>
    <p:extLst>
      <p:ext uri="{BB962C8B-B14F-4D97-AF65-F5344CB8AC3E}">
        <p14:creationId xmlns:p14="http://schemas.microsoft.com/office/powerpoint/2010/main" val="109637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6C8AA1D9-28B0-4E08-8D77-7C3D739B958E}" type="slidenum">
              <a:rPr lang="en-GB" altLang="en-US"/>
              <a:pPr>
                <a:defRPr/>
              </a:pPr>
              <a:t>‹#›</a:t>
            </a:fld>
            <a:endParaRPr lang="en-GB" altLang="en-US"/>
          </a:p>
        </p:txBody>
      </p:sp>
    </p:spTree>
    <p:extLst>
      <p:ext uri="{BB962C8B-B14F-4D97-AF65-F5344CB8AC3E}">
        <p14:creationId xmlns:p14="http://schemas.microsoft.com/office/powerpoint/2010/main" val="532608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C7E18488-9F3C-4424-BB36-91337D41C9E6}" type="slidenum">
              <a:rPr lang="en-GB" altLang="en-US"/>
              <a:pPr>
                <a:defRPr/>
              </a:pPr>
              <a:t>‹#›</a:t>
            </a:fld>
            <a:endParaRPr lang="en-GB" altLang="en-US"/>
          </a:p>
        </p:txBody>
      </p:sp>
    </p:spTree>
    <p:extLst>
      <p:ext uri="{BB962C8B-B14F-4D97-AF65-F5344CB8AC3E}">
        <p14:creationId xmlns:p14="http://schemas.microsoft.com/office/powerpoint/2010/main" val="4130614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F4FDE9B8-47C1-41FE-B4D0-1157D1BF65DF}" type="slidenum">
              <a:rPr lang="en-GB" altLang="en-US"/>
              <a:pPr>
                <a:defRPr/>
              </a:pPr>
              <a:t>‹#›</a:t>
            </a:fld>
            <a:endParaRPr lang="en-GB" altLang="en-US"/>
          </a:p>
        </p:txBody>
      </p:sp>
    </p:spTree>
    <p:extLst>
      <p:ext uri="{BB962C8B-B14F-4D97-AF65-F5344CB8AC3E}">
        <p14:creationId xmlns:p14="http://schemas.microsoft.com/office/powerpoint/2010/main" val="332879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F6E0E166-D712-4D87-90B6-283C46555DFD}" type="slidenum">
              <a:rPr lang="en-GB" altLang="en-US"/>
              <a:pPr>
                <a:defRPr/>
              </a:pPr>
              <a:t>‹#›</a:t>
            </a:fld>
            <a:endParaRPr lang="en-GB" altLang="en-US"/>
          </a:p>
        </p:txBody>
      </p:sp>
    </p:spTree>
    <p:extLst>
      <p:ext uri="{BB962C8B-B14F-4D97-AF65-F5344CB8AC3E}">
        <p14:creationId xmlns:p14="http://schemas.microsoft.com/office/powerpoint/2010/main" val="2789401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A59236-9A3C-416A-96C0-FC0930615E37}" type="datetimeFigureOut">
              <a:rPr lang="en-GB" altLang="en-US"/>
              <a:pPr>
                <a:defRPr/>
              </a:pPr>
              <a:t>04/10/2016</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F65B75BA-D3E1-4C80-9795-2C165FB1F2AB}" type="slidenum">
              <a:rPr lang="en-GB" altLang="en-US"/>
              <a:pPr>
                <a:defRPr/>
              </a:pPr>
              <a:t>‹#›</a:t>
            </a:fld>
            <a:endParaRPr lang="en-GB" altLang="en-US"/>
          </a:p>
        </p:txBody>
      </p:sp>
    </p:spTree>
    <p:extLst>
      <p:ext uri="{BB962C8B-B14F-4D97-AF65-F5344CB8AC3E}">
        <p14:creationId xmlns:p14="http://schemas.microsoft.com/office/powerpoint/2010/main" val="3299308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09831B5D-4849-4DBA-9294-DBEE7FA627B9}" type="slidenum">
              <a:rPr lang="en-GB" altLang="en-US"/>
              <a:pPr>
                <a:defRPr/>
              </a:pPr>
              <a:t>‹#›</a:t>
            </a:fld>
            <a:endParaRPr lang="en-GB" altLang="en-US"/>
          </a:p>
        </p:txBody>
      </p:sp>
    </p:spTree>
    <p:extLst>
      <p:ext uri="{BB962C8B-B14F-4D97-AF65-F5344CB8AC3E}">
        <p14:creationId xmlns:p14="http://schemas.microsoft.com/office/powerpoint/2010/main" val="1110794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335C5BD2-FDBF-4B90-A7C9-D048933F4084}" type="slidenum">
              <a:rPr lang="en-GB" altLang="en-US"/>
              <a:pPr>
                <a:defRPr/>
              </a:pPr>
              <a:t>‹#›</a:t>
            </a:fld>
            <a:endParaRPr lang="en-GB" altLang="en-US"/>
          </a:p>
        </p:txBody>
      </p:sp>
    </p:spTree>
    <p:extLst>
      <p:ext uri="{BB962C8B-B14F-4D97-AF65-F5344CB8AC3E}">
        <p14:creationId xmlns:p14="http://schemas.microsoft.com/office/powerpoint/2010/main" val="514722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22C10E6-B273-44DB-A127-36BEA8C87D57}" type="slidenum">
              <a:rPr lang="en-GB" altLang="en-US"/>
              <a:pPr>
                <a:defRPr/>
              </a:pPr>
              <a:t>‹#›</a:t>
            </a:fld>
            <a:endParaRPr lang="en-GB" altLang="en-US"/>
          </a:p>
        </p:txBody>
      </p:sp>
    </p:spTree>
    <p:extLst>
      <p:ext uri="{BB962C8B-B14F-4D97-AF65-F5344CB8AC3E}">
        <p14:creationId xmlns:p14="http://schemas.microsoft.com/office/powerpoint/2010/main" val="3795871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E3FBDC6-DD40-444A-8D49-98B98F1944FE}" type="slidenum">
              <a:rPr lang="en-GB" altLang="en-US"/>
              <a:pPr>
                <a:defRPr/>
              </a:pPr>
              <a:t>‹#›</a:t>
            </a:fld>
            <a:endParaRPr lang="en-GB" altLang="en-US"/>
          </a:p>
        </p:txBody>
      </p:sp>
    </p:spTree>
    <p:extLst>
      <p:ext uri="{BB962C8B-B14F-4D97-AF65-F5344CB8AC3E}">
        <p14:creationId xmlns:p14="http://schemas.microsoft.com/office/powerpoint/2010/main" val="730044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1C388F87-1C99-4021-86CE-76F4CAB45E51}" type="slidenum">
              <a:rPr lang="en-GB" altLang="en-US"/>
              <a:pPr>
                <a:defRPr/>
              </a:pPr>
              <a:t>‹#›</a:t>
            </a:fld>
            <a:endParaRPr lang="en-GB" altLang="en-US"/>
          </a:p>
        </p:txBody>
      </p:sp>
    </p:spTree>
    <p:extLst>
      <p:ext uri="{BB962C8B-B14F-4D97-AF65-F5344CB8AC3E}">
        <p14:creationId xmlns:p14="http://schemas.microsoft.com/office/powerpoint/2010/main" val="4014909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02EE24B2-6AB3-4760-85B3-FDD74C73273D}" type="slidenum">
              <a:rPr lang="en-GB" altLang="en-US"/>
              <a:pPr>
                <a:defRPr/>
              </a:pPr>
              <a:t>‹#›</a:t>
            </a:fld>
            <a:endParaRPr lang="en-GB" altLang="en-US"/>
          </a:p>
        </p:txBody>
      </p:sp>
    </p:spTree>
    <p:extLst>
      <p:ext uri="{BB962C8B-B14F-4D97-AF65-F5344CB8AC3E}">
        <p14:creationId xmlns:p14="http://schemas.microsoft.com/office/powerpoint/2010/main" val="11127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D24B010-8D6C-4174-9C9C-4725F98790C1}"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72CFE22-45AC-4070-9598-CE69C690D1D6}" type="slidenum">
              <a:rPr lang="en-GB" altLang="en-US"/>
              <a:pPr>
                <a:defRPr/>
              </a:pPr>
              <a:t>‹#›</a:t>
            </a:fld>
            <a:endParaRPr lang="en-GB" altLang="en-US"/>
          </a:p>
        </p:txBody>
      </p:sp>
    </p:spTree>
    <p:extLst>
      <p:ext uri="{BB962C8B-B14F-4D97-AF65-F5344CB8AC3E}">
        <p14:creationId xmlns:p14="http://schemas.microsoft.com/office/powerpoint/2010/main" val="591480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9B02E35-C6FE-4324-A380-4BC579C9EC88}"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B4E310D-2D45-465E-9B30-D6AC21D00010}" type="slidenum">
              <a:rPr lang="en-GB" altLang="en-US"/>
              <a:pPr>
                <a:defRPr/>
              </a:pPr>
              <a:t>‹#›</a:t>
            </a:fld>
            <a:endParaRPr lang="en-GB" altLang="en-US"/>
          </a:p>
        </p:txBody>
      </p:sp>
    </p:spTree>
    <p:extLst>
      <p:ext uri="{BB962C8B-B14F-4D97-AF65-F5344CB8AC3E}">
        <p14:creationId xmlns:p14="http://schemas.microsoft.com/office/powerpoint/2010/main" val="3211416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D946C42-08C9-47D3-A699-C1AFAE62EB0C}"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2B9E592-E363-446D-B2EF-E2F4CD9811E6}" type="slidenum">
              <a:rPr lang="en-GB" altLang="en-US"/>
              <a:pPr>
                <a:defRPr/>
              </a:pPr>
              <a:t>‹#›</a:t>
            </a:fld>
            <a:endParaRPr lang="en-GB" altLang="en-US"/>
          </a:p>
        </p:txBody>
      </p:sp>
    </p:spTree>
    <p:extLst>
      <p:ext uri="{BB962C8B-B14F-4D97-AF65-F5344CB8AC3E}">
        <p14:creationId xmlns:p14="http://schemas.microsoft.com/office/powerpoint/2010/main" val="1110461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5A4F86E-DF31-4696-8ED6-9313C758B232}" type="datetimeFigureOut">
              <a:rPr lang="en-GB"/>
              <a:pPr>
                <a:defRPr/>
              </a:pPr>
              <a:t>04/10/2016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C1E9F9F-870D-486A-B5B0-91AE3E4B82EE}" type="slidenum">
              <a:rPr lang="en-GB" altLang="en-US"/>
              <a:pPr>
                <a:defRPr/>
              </a:pPr>
              <a:t>‹#›</a:t>
            </a:fld>
            <a:endParaRPr lang="en-GB" altLang="en-US"/>
          </a:p>
        </p:txBody>
      </p:sp>
    </p:spTree>
    <p:extLst>
      <p:ext uri="{BB962C8B-B14F-4D97-AF65-F5344CB8AC3E}">
        <p14:creationId xmlns:p14="http://schemas.microsoft.com/office/powerpoint/2010/main" val="340692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A44150E2-549C-43C3-91BB-5CC5DDB8B2D2}" type="datetimeFigureOut">
              <a:rPr lang="en-GB" altLang="en-US"/>
              <a:pPr>
                <a:defRPr/>
              </a:pPr>
              <a:t>04/10/2016</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9A8408B8-62D6-44AC-85B8-509D26A27EB9}" type="slidenum">
              <a:rPr lang="en-GB" altLang="en-US"/>
              <a:pPr>
                <a:defRPr/>
              </a:pPr>
              <a:t>‹#›</a:t>
            </a:fld>
            <a:endParaRPr lang="en-GB" altLang="en-US"/>
          </a:p>
        </p:txBody>
      </p:sp>
    </p:spTree>
    <p:extLst>
      <p:ext uri="{BB962C8B-B14F-4D97-AF65-F5344CB8AC3E}">
        <p14:creationId xmlns:p14="http://schemas.microsoft.com/office/powerpoint/2010/main" val="339305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492FAE1-E661-47F5-ACE3-50504EA2DCFA}" type="datetimeFigureOut">
              <a:rPr lang="en-GB"/>
              <a:pPr>
                <a:defRPr/>
              </a:pPr>
              <a:t>04/10/2016</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1E1D100-A0EC-42D6-BB48-E2FEEE7FF5FD}" type="slidenum">
              <a:rPr lang="en-GB" altLang="en-US"/>
              <a:pPr>
                <a:defRPr/>
              </a:pPr>
              <a:t>‹#›</a:t>
            </a:fld>
            <a:endParaRPr lang="en-GB" altLang="en-US"/>
          </a:p>
        </p:txBody>
      </p:sp>
    </p:spTree>
    <p:extLst>
      <p:ext uri="{BB962C8B-B14F-4D97-AF65-F5344CB8AC3E}">
        <p14:creationId xmlns:p14="http://schemas.microsoft.com/office/powerpoint/2010/main" val="1337249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8A550BC-CE91-420B-B288-2D5D33318F41}" type="datetimeFigureOut">
              <a:rPr lang="en-GB"/>
              <a:pPr>
                <a:defRPr/>
              </a:pPr>
              <a:t>04/10/2016</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6F165484-0C86-41B9-B199-2B012E4FA8D8}" type="slidenum">
              <a:rPr lang="en-GB" altLang="en-US"/>
              <a:pPr>
                <a:defRPr/>
              </a:pPr>
              <a:t>‹#›</a:t>
            </a:fld>
            <a:endParaRPr lang="en-GB" altLang="en-US"/>
          </a:p>
        </p:txBody>
      </p:sp>
    </p:spTree>
    <p:extLst>
      <p:ext uri="{BB962C8B-B14F-4D97-AF65-F5344CB8AC3E}">
        <p14:creationId xmlns:p14="http://schemas.microsoft.com/office/powerpoint/2010/main" val="1099622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2D0EE1-5705-4E77-B6F4-7724B28B4337}" type="datetimeFigureOut">
              <a:rPr lang="en-GB"/>
              <a:pPr>
                <a:defRPr/>
              </a:pPr>
              <a:t>04/10/2016</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88FB869-9201-4DB7-81EE-2E09AFEFB65A}" type="slidenum">
              <a:rPr lang="en-GB" altLang="en-US"/>
              <a:pPr>
                <a:defRPr/>
              </a:pPr>
              <a:t>‹#›</a:t>
            </a:fld>
            <a:endParaRPr lang="en-GB" altLang="en-US"/>
          </a:p>
        </p:txBody>
      </p:sp>
    </p:spTree>
    <p:extLst>
      <p:ext uri="{BB962C8B-B14F-4D97-AF65-F5344CB8AC3E}">
        <p14:creationId xmlns:p14="http://schemas.microsoft.com/office/powerpoint/2010/main" val="1207398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A1FBD6-0EB7-41AF-B792-10880B88E31F}" type="datetimeFigureOut">
              <a:rPr lang="en-GB"/>
              <a:pPr>
                <a:defRPr/>
              </a:pPr>
              <a:t>04/10/2016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D9A738C-88E4-4956-99D5-52D55B44795C}" type="slidenum">
              <a:rPr lang="en-GB" altLang="en-US"/>
              <a:pPr>
                <a:defRPr/>
              </a:pPr>
              <a:t>‹#›</a:t>
            </a:fld>
            <a:endParaRPr lang="en-GB" altLang="en-US"/>
          </a:p>
        </p:txBody>
      </p:sp>
    </p:spTree>
    <p:extLst>
      <p:ext uri="{BB962C8B-B14F-4D97-AF65-F5344CB8AC3E}">
        <p14:creationId xmlns:p14="http://schemas.microsoft.com/office/powerpoint/2010/main" val="4078882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16F159-BB70-41D2-A683-475E35FDE351}" type="datetimeFigureOut">
              <a:rPr lang="en-GB"/>
              <a:pPr>
                <a:defRPr/>
              </a:pPr>
              <a:t>04/10/2016</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3BDAE36-A8DB-4A35-BC4B-9C2CD5C6248F}" type="slidenum">
              <a:rPr lang="en-GB" altLang="en-US"/>
              <a:pPr>
                <a:defRPr/>
              </a:pPr>
              <a:t>‹#›</a:t>
            </a:fld>
            <a:endParaRPr lang="en-GB" altLang="en-US"/>
          </a:p>
        </p:txBody>
      </p:sp>
    </p:spTree>
    <p:extLst>
      <p:ext uri="{BB962C8B-B14F-4D97-AF65-F5344CB8AC3E}">
        <p14:creationId xmlns:p14="http://schemas.microsoft.com/office/powerpoint/2010/main" val="644788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5AC29DA-990D-431D-B56B-82B8769F7FCC}"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6ECDBDF-FA23-4044-AB30-8F14F29F332C}" type="slidenum">
              <a:rPr lang="en-GB" altLang="en-US"/>
              <a:pPr>
                <a:defRPr/>
              </a:pPr>
              <a:t>‹#›</a:t>
            </a:fld>
            <a:endParaRPr lang="en-GB" altLang="en-US"/>
          </a:p>
        </p:txBody>
      </p:sp>
    </p:spTree>
    <p:extLst>
      <p:ext uri="{BB962C8B-B14F-4D97-AF65-F5344CB8AC3E}">
        <p14:creationId xmlns:p14="http://schemas.microsoft.com/office/powerpoint/2010/main" val="2071939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F2E999A-B04F-448D-B32C-1B8C9BDF82CD}" type="datetimeFigureOut">
              <a:rPr lang="en-GB"/>
              <a:pPr>
                <a:defRPr/>
              </a:pPr>
              <a:t>04/10/2016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E97A23D-181D-489B-B948-D88821FA5F37}" type="slidenum">
              <a:rPr lang="en-GB" altLang="en-US"/>
              <a:pPr>
                <a:defRPr/>
              </a:pPr>
              <a:t>‹#›</a:t>
            </a:fld>
            <a:endParaRPr lang="en-GB" altLang="en-US"/>
          </a:p>
        </p:txBody>
      </p:sp>
    </p:spTree>
    <p:extLst>
      <p:ext uri="{BB962C8B-B14F-4D97-AF65-F5344CB8AC3E}">
        <p14:creationId xmlns:p14="http://schemas.microsoft.com/office/powerpoint/2010/main" val="1428744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36C8630D-644D-4C5E-ACB2-C690466F351B}" type="slidenum">
              <a:rPr lang="en-GB" altLang="en-US"/>
              <a:pPr>
                <a:defRPr/>
              </a:pPr>
              <a:t>‹#›</a:t>
            </a:fld>
            <a:endParaRPr lang="en-GB" altLang="en-US"/>
          </a:p>
        </p:txBody>
      </p:sp>
    </p:spTree>
    <p:extLst>
      <p:ext uri="{BB962C8B-B14F-4D97-AF65-F5344CB8AC3E}">
        <p14:creationId xmlns:p14="http://schemas.microsoft.com/office/powerpoint/2010/main" val="4092638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652B713F-1716-4BA3-A6B8-15CED874103B}" type="slidenum">
              <a:rPr lang="en-GB" altLang="en-US"/>
              <a:pPr>
                <a:defRPr/>
              </a:pPr>
              <a:t>‹#›</a:t>
            </a:fld>
            <a:endParaRPr lang="en-GB" altLang="en-US"/>
          </a:p>
        </p:txBody>
      </p:sp>
    </p:spTree>
    <p:extLst>
      <p:ext uri="{BB962C8B-B14F-4D97-AF65-F5344CB8AC3E}">
        <p14:creationId xmlns:p14="http://schemas.microsoft.com/office/powerpoint/2010/main" val="790105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BDED0EA-C649-43BC-9840-AAB8D12BF106}" type="slidenum">
              <a:rPr lang="en-GB" altLang="en-US"/>
              <a:pPr>
                <a:defRPr/>
              </a:pPr>
              <a:t>‹#›</a:t>
            </a:fld>
            <a:endParaRPr lang="en-GB" altLang="en-US"/>
          </a:p>
        </p:txBody>
      </p:sp>
    </p:spTree>
    <p:extLst>
      <p:ext uri="{BB962C8B-B14F-4D97-AF65-F5344CB8AC3E}">
        <p14:creationId xmlns:p14="http://schemas.microsoft.com/office/powerpoint/2010/main" val="238524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F373923-F48D-4D0D-9310-E9D9F7000433}" type="datetimeFigureOut">
              <a:rPr lang="en-GB" altLang="en-US"/>
              <a:pPr>
                <a:defRPr/>
              </a:pPr>
              <a:t>04/10/2016</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E8DCAD91-48BC-4D19-BC57-0059086FA4CC}" type="slidenum">
              <a:rPr lang="en-GB" altLang="en-US"/>
              <a:pPr>
                <a:defRPr/>
              </a:pPr>
              <a:t>‹#›</a:t>
            </a:fld>
            <a:endParaRPr lang="en-GB" altLang="en-US"/>
          </a:p>
        </p:txBody>
      </p:sp>
    </p:spTree>
    <p:extLst>
      <p:ext uri="{BB962C8B-B14F-4D97-AF65-F5344CB8AC3E}">
        <p14:creationId xmlns:p14="http://schemas.microsoft.com/office/powerpoint/2010/main" val="900747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BB5F33C2-0E1F-4BBC-B893-CC21111116A3}" type="slidenum">
              <a:rPr lang="en-GB" altLang="en-US"/>
              <a:pPr>
                <a:defRPr/>
              </a:pPr>
              <a:t>‹#›</a:t>
            </a:fld>
            <a:endParaRPr lang="en-GB" altLang="en-US"/>
          </a:p>
        </p:txBody>
      </p:sp>
    </p:spTree>
    <p:extLst>
      <p:ext uri="{BB962C8B-B14F-4D97-AF65-F5344CB8AC3E}">
        <p14:creationId xmlns:p14="http://schemas.microsoft.com/office/powerpoint/2010/main" val="1529130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4EA15BB3-AC79-4A07-95E5-288E970FF106}" type="slidenum">
              <a:rPr lang="en-GB" altLang="en-US"/>
              <a:pPr>
                <a:defRPr/>
              </a:pPr>
              <a:t>‹#›</a:t>
            </a:fld>
            <a:endParaRPr lang="en-GB" altLang="en-US"/>
          </a:p>
        </p:txBody>
      </p:sp>
    </p:spTree>
    <p:extLst>
      <p:ext uri="{BB962C8B-B14F-4D97-AF65-F5344CB8AC3E}">
        <p14:creationId xmlns:p14="http://schemas.microsoft.com/office/powerpoint/2010/main" val="3859629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FEFA5C22-5586-4A8F-AD0E-3A4DF2CBE4B2}" type="slidenum">
              <a:rPr lang="en-GB" altLang="en-US"/>
              <a:pPr>
                <a:defRPr/>
              </a:pPr>
              <a:t>‹#›</a:t>
            </a:fld>
            <a:endParaRPr lang="en-GB" altLang="en-US"/>
          </a:p>
        </p:txBody>
      </p:sp>
    </p:spTree>
    <p:extLst>
      <p:ext uri="{BB962C8B-B14F-4D97-AF65-F5344CB8AC3E}">
        <p14:creationId xmlns:p14="http://schemas.microsoft.com/office/powerpoint/2010/main" val="3351785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E9EC6BF9-A152-46B5-96E8-33D787BC3DDA}" type="slidenum">
              <a:rPr lang="en-GB" altLang="en-US"/>
              <a:pPr>
                <a:defRPr/>
              </a:pPr>
              <a:t>‹#›</a:t>
            </a:fld>
            <a:endParaRPr lang="en-GB" altLang="en-US"/>
          </a:p>
        </p:txBody>
      </p:sp>
    </p:spTree>
    <p:extLst>
      <p:ext uri="{BB962C8B-B14F-4D97-AF65-F5344CB8AC3E}">
        <p14:creationId xmlns:p14="http://schemas.microsoft.com/office/powerpoint/2010/main" val="3347767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D329FD7C-783E-4932-8097-50F4622C1F39}" type="slidenum">
              <a:rPr lang="en-GB" altLang="en-US"/>
              <a:pPr>
                <a:defRPr/>
              </a:pPr>
              <a:t>‹#›</a:t>
            </a:fld>
            <a:endParaRPr lang="en-GB" altLang="en-US"/>
          </a:p>
        </p:txBody>
      </p:sp>
    </p:spTree>
    <p:extLst>
      <p:ext uri="{BB962C8B-B14F-4D97-AF65-F5344CB8AC3E}">
        <p14:creationId xmlns:p14="http://schemas.microsoft.com/office/powerpoint/2010/main" val="1842633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37733A56-0F05-40D5-A46B-368FE82C5EA8}" type="slidenum">
              <a:rPr lang="en-GB" altLang="en-US"/>
              <a:pPr>
                <a:defRPr/>
              </a:pPr>
              <a:t>‹#›</a:t>
            </a:fld>
            <a:endParaRPr lang="en-GB" altLang="en-US"/>
          </a:p>
        </p:txBody>
      </p:sp>
    </p:spTree>
    <p:extLst>
      <p:ext uri="{BB962C8B-B14F-4D97-AF65-F5344CB8AC3E}">
        <p14:creationId xmlns:p14="http://schemas.microsoft.com/office/powerpoint/2010/main" val="4053859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CAFD1E9-9F54-45F8-A8F5-7518A474A83D}" type="slidenum">
              <a:rPr lang="en-GB" altLang="en-US"/>
              <a:pPr>
                <a:defRPr/>
              </a:pPr>
              <a:t>‹#›</a:t>
            </a:fld>
            <a:endParaRPr lang="en-GB" altLang="en-US"/>
          </a:p>
        </p:txBody>
      </p:sp>
    </p:spTree>
    <p:extLst>
      <p:ext uri="{BB962C8B-B14F-4D97-AF65-F5344CB8AC3E}">
        <p14:creationId xmlns:p14="http://schemas.microsoft.com/office/powerpoint/2010/main" val="2148791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7148AF5-50E6-46BA-BEF2-5CA7257BC36F}" type="slidenum">
              <a:rPr lang="en-GB" altLang="en-US"/>
              <a:pPr>
                <a:defRPr/>
              </a:pPr>
              <a:t>‹#›</a:t>
            </a:fld>
            <a:endParaRPr lang="en-GB" altLang="en-US"/>
          </a:p>
        </p:txBody>
      </p:sp>
    </p:spTree>
    <p:extLst>
      <p:ext uri="{BB962C8B-B14F-4D97-AF65-F5344CB8AC3E}">
        <p14:creationId xmlns:p14="http://schemas.microsoft.com/office/powerpoint/2010/main" val="2699644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6CD3729A-8095-4945-98CE-BC63480BD95E}" type="slidenum">
              <a:rPr lang="en-GB" altLang="en-US"/>
              <a:pPr>
                <a:defRPr/>
              </a:pPr>
              <a:t>‹#›</a:t>
            </a:fld>
            <a:endParaRPr lang="en-GB" altLang="en-US"/>
          </a:p>
        </p:txBody>
      </p:sp>
    </p:spTree>
    <p:extLst>
      <p:ext uri="{BB962C8B-B14F-4D97-AF65-F5344CB8AC3E}">
        <p14:creationId xmlns:p14="http://schemas.microsoft.com/office/powerpoint/2010/main" val="3644601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1A631D37-6513-44E6-84E4-B892553DF2EE}" type="slidenum">
              <a:rPr lang="en-GB" altLang="en-US"/>
              <a:pPr>
                <a:defRPr/>
              </a:pPr>
              <a:t>‹#›</a:t>
            </a:fld>
            <a:endParaRPr lang="en-GB" altLang="en-US"/>
          </a:p>
        </p:txBody>
      </p:sp>
    </p:spTree>
    <p:extLst>
      <p:ext uri="{BB962C8B-B14F-4D97-AF65-F5344CB8AC3E}">
        <p14:creationId xmlns:p14="http://schemas.microsoft.com/office/powerpoint/2010/main" val="329119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56ADB19E-0AFC-48BD-941C-8751F916655F}" type="datetimeFigureOut">
              <a:rPr lang="en-GB" altLang="en-US"/>
              <a:pPr>
                <a:defRPr/>
              </a:pPr>
              <a:t>04/10/2016</a:t>
            </a:fld>
            <a:endParaRPr lang="en-GB" altLang="en-US"/>
          </a:p>
        </p:txBody>
      </p:sp>
      <p:sp>
        <p:nvSpPr>
          <p:cNvPr id="4" name="Footer Placeholder 4"/>
          <p:cNvSpPr>
            <a:spLocks noGrp="1"/>
          </p:cNvSpPr>
          <p:nvPr>
            <p:ph type="ftr" sz="quarter" idx="11"/>
          </p:nvPr>
        </p:nvSpPr>
        <p:spPr/>
        <p:txBody>
          <a:bodyPr/>
          <a:lstStyle>
            <a:lvl1pPr>
              <a:defRPr/>
            </a:lvl1pPr>
          </a:lstStyle>
          <a:p>
            <a:pPr>
              <a:defRPr/>
            </a:pPr>
            <a:endParaRPr lang="en-GB" altLang="en-US"/>
          </a:p>
        </p:txBody>
      </p:sp>
      <p:sp>
        <p:nvSpPr>
          <p:cNvPr id="5" name="Slide Number Placeholder 5"/>
          <p:cNvSpPr>
            <a:spLocks noGrp="1"/>
          </p:cNvSpPr>
          <p:nvPr>
            <p:ph type="sldNum" sz="quarter" idx="12"/>
          </p:nvPr>
        </p:nvSpPr>
        <p:spPr/>
        <p:txBody>
          <a:bodyPr/>
          <a:lstStyle>
            <a:lvl1pPr>
              <a:defRPr/>
            </a:lvl1pPr>
          </a:lstStyle>
          <a:p>
            <a:pPr>
              <a:defRPr/>
            </a:pPr>
            <a:fld id="{A0EC992F-7DFC-432D-8D89-4A060B7F2C11}" type="slidenum">
              <a:rPr lang="en-GB" altLang="en-US"/>
              <a:pPr>
                <a:defRPr/>
              </a:pPr>
              <a:t>‹#›</a:t>
            </a:fld>
            <a:endParaRPr lang="en-GB" altLang="en-US"/>
          </a:p>
        </p:txBody>
      </p:sp>
    </p:spTree>
    <p:extLst>
      <p:ext uri="{BB962C8B-B14F-4D97-AF65-F5344CB8AC3E}">
        <p14:creationId xmlns:p14="http://schemas.microsoft.com/office/powerpoint/2010/main" val="8340812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E8FA575-862E-4B50-B2CA-165669D2789E}" type="slidenum">
              <a:rPr lang="en-GB" altLang="en-US"/>
              <a:pPr>
                <a:defRPr/>
              </a:pPr>
              <a:t>‹#›</a:t>
            </a:fld>
            <a:endParaRPr lang="en-GB" altLang="en-US"/>
          </a:p>
        </p:txBody>
      </p:sp>
    </p:spTree>
    <p:extLst>
      <p:ext uri="{BB962C8B-B14F-4D97-AF65-F5344CB8AC3E}">
        <p14:creationId xmlns:p14="http://schemas.microsoft.com/office/powerpoint/2010/main" val="2871487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0D3B6ADF-094F-48A9-BA0A-F13B4B2287B4}" type="slidenum">
              <a:rPr lang="en-GB" altLang="en-US"/>
              <a:pPr>
                <a:defRPr/>
              </a:pPr>
              <a:t>‹#›</a:t>
            </a:fld>
            <a:endParaRPr lang="en-GB" altLang="en-US"/>
          </a:p>
        </p:txBody>
      </p:sp>
    </p:spTree>
    <p:extLst>
      <p:ext uri="{BB962C8B-B14F-4D97-AF65-F5344CB8AC3E}">
        <p14:creationId xmlns:p14="http://schemas.microsoft.com/office/powerpoint/2010/main" val="2389857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5C098B1A-EB64-4155-BA3F-BD33479A7D35}" type="slidenum">
              <a:rPr lang="en-GB" altLang="en-US"/>
              <a:pPr>
                <a:defRPr/>
              </a:pPr>
              <a:t>‹#›</a:t>
            </a:fld>
            <a:endParaRPr lang="en-GB" altLang="en-US"/>
          </a:p>
        </p:txBody>
      </p:sp>
    </p:spTree>
    <p:extLst>
      <p:ext uri="{BB962C8B-B14F-4D97-AF65-F5344CB8AC3E}">
        <p14:creationId xmlns:p14="http://schemas.microsoft.com/office/powerpoint/2010/main" val="2005526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AA13CB1F-DD69-4B6D-A4F1-5179F8B5CD1F}" type="slidenum">
              <a:rPr lang="en-GB" altLang="en-US"/>
              <a:pPr>
                <a:defRPr/>
              </a:pPr>
              <a:t>‹#›</a:t>
            </a:fld>
            <a:endParaRPr lang="en-GB" altLang="en-US"/>
          </a:p>
        </p:txBody>
      </p:sp>
    </p:spTree>
    <p:extLst>
      <p:ext uri="{BB962C8B-B14F-4D97-AF65-F5344CB8AC3E}">
        <p14:creationId xmlns:p14="http://schemas.microsoft.com/office/powerpoint/2010/main" val="1513181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E1B48380-FE7A-4E1A-8453-6D487DFE8D36}" type="slidenum">
              <a:rPr lang="en-GB" altLang="en-US"/>
              <a:pPr>
                <a:defRPr/>
              </a:pPr>
              <a:t>‹#›</a:t>
            </a:fld>
            <a:endParaRPr lang="en-GB" altLang="en-US"/>
          </a:p>
        </p:txBody>
      </p:sp>
    </p:spTree>
    <p:extLst>
      <p:ext uri="{BB962C8B-B14F-4D97-AF65-F5344CB8AC3E}">
        <p14:creationId xmlns:p14="http://schemas.microsoft.com/office/powerpoint/2010/main" val="32830454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DE519E22-4D4E-4226-9294-0147E0B02CDB}" type="slidenum">
              <a:rPr lang="en-GB" altLang="en-US"/>
              <a:pPr>
                <a:defRPr/>
              </a:pPr>
              <a:t>‹#›</a:t>
            </a:fld>
            <a:endParaRPr lang="en-GB" altLang="en-US"/>
          </a:p>
        </p:txBody>
      </p:sp>
    </p:spTree>
    <p:extLst>
      <p:ext uri="{BB962C8B-B14F-4D97-AF65-F5344CB8AC3E}">
        <p14:creationId xmlns:p14="http://schemas.microsoft.com/office/powerpoint/2010/main" val="72744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47CCE82B-FA50-4F2D-8C4E-7EC2D6C5871E}" type="slidenum">
              <a:rPr lang="en-GB" altLang="en-US"/>
              <a:pPr>
                <a:defRPr/>
              </a:pPr>
              <a:t>‹#›</a:t>
            </a:fld>
            <a:endParaRPr lang="en-GB" altLang="en-US"/>
          </a:p>
        </p:txBody>
      </p:sp>
    </p:spTree>
    <p:extLst>
      <p:ext uri="{BB962C8B-B14F-4D97-AF65-F5344CB8AC3E}">
        <p14:creationId xmlns:p14="http://schemas.microsoft.com/office/powerpoint/2010/main" val="1731450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DA756C62-7BC7-440A-AACE-99C0F4090E9C}" type="slidenum">
              <a:rPr lang="en-GB" altLang="en-US"/>
              <a:pPr>
                <a:defRPr/>
              </a:pPr>
              <a:t>‹#›</a:t>
            </a:fld>
            <a:endParaRPr lang="en-GB" altLang="en-US"/>
          </a:p>
        </p:txBody>
      </p:sp>
    </p:spTree>
    <p:extLst>
      <p:ext uri="{BB962C8B-B14F-4D97-AF65-F5344CB8AC3E}">
        <p14:creationId xmlns:p14="http://schemas.microsoft.com/office/powerpoint/2010/main" val="3033271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DD44797C-815C-4A42-AA37-A7035E31BE7F}" type="slidenum">
              <a:rPr lang="en-GB" altLang="en-US"/>
              <a:pPr>
                <a:defRPr/>
              </a:pPr>
              <a:t>‹#›</a:t>
            </a:fld>
            <a:endParaRPr lang="en-GB" altLang="en-US"/>
          </a:p>
        </p:txBody>
      </p:sp>
    </p:spTree>
    <p:extLst>
      <p:ext uri="{BB962C8B-B14F-4D97-AF65-F5344CB8AC3E}">
        <p14:creationId xmlns:p14="http://schemas.microsoft.com/office/powerpoint/2010/main" val="813427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93C85174-9941-4DA8-8CF6-5258B5F85099}" type="slidenum">
              <a:rPr lang="en-GB" altLang="en-US"/>
              <a:pPr>
                <a:defRPr/>
              </a:pPr>
              <a:t>‹#›</a:t>
            </a:fld>
            <a:endParaRPr lang="en-GB" altLang="en-US"/>
          </a:p>
        </p:txBody>
      </p:sp>
    </p:spTree>
    <p:extLst>
      <p:ext uri="{BB962C8B-B14F-4D97-AF65-F5344CB8AC3E}">
        <p14:creationId xmlns:p14="http://schemas.microsoft.com/office/powerpoint/2010/main" val="310061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1258AD-04C9-4664-BC07-4F9EBCBC1E79}" type="datetimeFigureOut">
              <a:rPr lang="en-GB" altLang="en-US"/>
              <a:pPr>
                <a:defRPr/>
              </a:pPr>
              <a:t>04/10/2016</a:t>
            </a:fld>
            <a:endParaRPr lang="en-GB" altLang="en-US"/>
          </a:p>
        </p:txBody>
      </p:sp>
      <p:sp>
        <p:nvSpPr>
          <p:cNvPr id="3" name="Footer Placeholder 4"/>
          <p:cNvSpPr>
            <a:spLocks noGrp="1"/>
          </p:cNvSpPr>
          <p:nvPr>
            <p:ph type="ftr" sz="quarter" idx="11"/>
          </p:nvPr>
        </p:nvSpPr>
        <p:spPr/>
        <p:txBody>
          <a:bodyPr/>
          <a:lstStyle>
            <a:lvl1pPr>
              <a:defRPr/>
            </a:lvl1pPr>
          </a:lstStyle>
          <a:p>
            <a:pPr>
              <a:defRPr/>
            </a:pPr>
            <a:endParaRPr lang="en-GB" altLang="en-US"/>
          </a:p>
        </p:txBody>
      </p:sp>
      <p:sp>
        <p:nvSpPr>
          <p:cNvPr id="4" name="Slide Number Placeholder 5"/>
          <p:cNvSpPr>
            <a:spLocks noGrp="1"/>
          </p:cNvSpPr>
          <p:nvPr>
            <p:ph type="sldNum" sz="quarter" idx="12"/>
          </p:nvPr>
        </p:nvSpPr>
        <p:spPr/>
        <p:txBody>
          <a:bodyPr/>
          <a:lstStyle>
            <a:lvl1pPr>
              <a:defRPr/>
            </a:lvl1pPr>
          </a:lstStyle>
          <a:p>
            <a:pPr>
              <a:defRPr/>
            </a:pPr>
            <a:fld id="{A7A11FC3-A7EF-47AC-A413-76EEEC894476}" type="slidenum">
              <a:rPr lang="en-GB" altLang="en-US"/>
              <a:pPr>
                <a:defRPr/>
              </a:pPr>
              <a:t>‹#›</a:t>
            </a:fld>
            <a:endParaRPr lang="en-GB" altLang="en-US"/>
          </a:p>
        </p:txBody>
      </p:sp>
    </p:spTree>
    <p:extLst>
      <p:ext uri="{BB962C8B-B14F-4D97-AF65-F5344CB8AC3E}">
        <p14:creationId xmlns:p14="http://schemas.microsoft.com/office/powerpoint/2010/main" val="1528622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6F790169-E3F7-421F-9683-0D90849A26C1}" type="slidenum">
              <a:rPr lang="en-GB" altLang="en-US"/>
              <a:pPr>
                <a:defRPr/>
              </a:pPr>
              <a:t>‹#›</a:t>
            </a:fld>
            <a:endParaRPr lang="en-GB" altLang="en-US"/>
          </a:p>
        </p:txBody>
      </p:sp>
    </p:spTree>
    <p:extLst>
      <p:ext uri="{BB962C8B-B14F-4D97-AF65-F5344CB8AC3E}">
        <p14:creationId xmlns:p14="http://schemas.microsoft.com/office/powerpoint/2010/main" val="8124110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87679582-68DE-488F-8554-2AF448BDBF2B}" type="slidenum">
              <a:rPr lang="en-GB" altLang="en-US"/>
              <a:pPr>
                <a:defRPr/>
              </a:pPr>
              <a:t>‹#›</a:t>
            </a:fld>
            <a:endParaRPr lang="en-GB" altLang="en-US"/>
          </a:p>
        </p:txBody>
      </p:sp>
    </p:spTree>
    <p:extLst>
      <p:ext uri="{BB962C8B-B14F-4D97-AF65-F5344CB8AC3E}">
        <p14:creationId xmlns:p14="http://schemas.microsoft.com/office/powerpoint/2010/main" val="3512044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2C538BF1-E0CB-4580-B5FB-497F400529B4}" type="slidenum">
              <a:rPr lang="en-GB" altLang="en-US"/>
              <a:pPr>
                <a:defRPr/>
              </a:pPr>
              <a:t>‹#›</a:t>
            </a:fld>
            <a:endParaRPr lang="en-GB" altLang="en-US"/>
          </a:p>
        </p:txBody>
      </p:sp>
    </p:spTree>
    <p:extLst>
      <p:ext uri="{BB962C8B-B14F-4D97-AF65-F5344CB8AC3E}">
        <p14:creationId xmlns:p14="http://schemas.microsoft.com/office/powerpoint/2010/main" val="6798584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83677D14-F40D-4D57-8DEC-46E689773828}" type="slidenum">
              <a:rPr lang="en-GB" altLang="en-US"/>
              <a:pPr>
                <a:defRPr/>
              </a:pPr>
              <a:t>‹#›</a:t>
            </a:fld>
            <a:endParaRPr lang="en-GB" altLang="en-US"/>
          </a:p>
        </p:txBody>
      </p:sp>
    </p:spTree>
    <p:extLst>
      <p:ext uri="{BB962C8B-B14F-4D97-AF65-F5344CB8AC3E}">
        <p14:creationId xmlns:p14="http://schemas.microsoft.com/office/powerpoint/2010/main" val="343196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ECADCFF0-A4E9-43D0-A4DC-84F9AD36E091}" type="slidenum">
              <a:rPr lang="en-GB" altLang="en-US"/>
              <a:pPr>
                <a:defRPr/>
              </a:pPr>
              <a:t>‹#›</a:t>
            </a:fld>
            <a:endParaRPr lang="en-GB" altLang="en-US"/>
          </a:p>
        </p:txBody>
      </p:sp>
    </p:spTree>
    <p:extLst>
      <p:ext uri="{BB962C8B-B14F-4D97-AF65-F5344CB8AC3E}">
        <p14:creationId xmlns:p14="http://schemas.microsoft.com/office/powerpoint/2010/main" val="1125790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4265A4D4-B93C-4D84-A5E6-4CD6496A7994}" type="slidenum">
              <a:rPr lang="en-GB" altLang="en-US"/>
              <a:pPr>
                <a:defRPr/>
              </a:pPr>
              <a:t>‹#›</a:t>
            </a:fld>
            <a:endParaRPr lang="en-GB" altLang="en-US"/>
          </a:p>
        </p:txBody>
      </p:sp>
    </p:spTree>
    <p:extLst>
      <p:ext uri="{BB962C8B-B14F-4D97-AF65-F5344CB8AC3E}">
        <p14:creationId xmlns:p14="http://schemas.microsoft.com/office/powerpoint/2010/main" val="1733650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75E1B350-0DA1-4C1C-A27A-75D8F308AB4D}" type="slidenum">
              <a:rPr lang="en-GB" altLang="en-US"/>
              <a:pPr>
                <a:defRPr/>
              </a:pPr>
              <a:t>‹#›</a:t>
            </a:fld>
            <a:endParaRPr lang="en-GB" altLang="en-US"/>
          </a:p>
        </p:txBody>
      </p:sp>
    </p:spTree>
    <p:extLst>
      <p:ext uri="{BB962C8B-B14F-4D97-AF65-F5344CB8AC3E}">
        <p14:creationId xmlns:p14="http://schemas.microsoft.com/office/powerpoint/2010/main" val="2755145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BD829C71-C054-455C-9E27-F9F19CE603B7}" type="slidenum">
              <a:rPr lang="en-GB" altLang="en-US"/>
              <a:pPr>
                <a:defRPr/>
              </a:pPr>
              <a:t>‹#›</a:t>
            </a:fld>
            <a:endParaRPr lang="en-GB" altLang="en-US"/>
          </a:p>
        </p:txBody>
      </p:sp>
    </p:spTree>
    <p:extLst>
      <p:ext uri="{BB962C8B-B14F-4D97-AF65-F5344CB8AC3E}">
        <p14:creationId xmlns:p14="http://schemas.microsoft.com/office/powerpoint/2010/main" val="1699973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8AC907F7-AEE8-41FB-8895-B48561077D28}" type="slidenum">
              <a:rPr lang="en-GB" altLang="en-US"/>
              <a:pPr>
                <a:defRPr/>
              </a:pPr>
              <a:t>‹#›</a:t>
            </a:fld>
            <a:endParaRPr lang="en-GB" altLang="en-US"/>
          </a:p>
        </p:txBody>
      </p:sp>
    </p:spTree>
    <p:extLst>
      <p:ext uri="{BB962C8B-B14F-4D97-AF65-F5344CB8AC3E}">
        <p14:creationId xmlns:p14="http://schemas.microsoft.com/office/powerpoint/2010/main" val="1418844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279DDFFB-3DD6-4BC9-9FA5-921E9CD38A6B}" type="slidenum">
              <a:rPr lang="en-GB" altLang="en-US"/>
              <a:pPr>
                <a:defRPr/>
              </a:pPr>
              <a:t>‹#›</a:t>
            </a:fld>
            <a:endParaRPr lang="en-GB" altLang="en-US"/>
          </a:p>
        </p:txBody>
      </p:sp>
    </p:spTree>
    <p:extLst>
      <p:ext uri="{BB962C8B-B14F-4D97-AF65-F5344CB8AC3E}">
        <p14:creationId xmlns:p14="http://schemas.microsoft.com/office/powerpoint/2010/main" val="337472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0A4686-02AE-419B-8B99-54DEE2008409}" type="datetimeFigureOut">
              <a:rPr lang="en-GB" altLang="en-US"/>
              <a:pPr>
                <a:defRPr/>
              </a:pPr>
              <a:t>04/10/2016</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528CBE7F-99AF-4427-B77C-1B8E2299EAB8}" type="slidenum">
              <a:rPr lang="en-GB" altLang="en-US"/>
              <a:pPr>
                <a:defRPr/>
              </a:pPr>
              <a:t>‹#›</a:t>
            </a:fld>
            <a:endParaRPr lang="en-GB" altLang="en-US"/>
          </a:p>
        </p:txBody>
      </p:sp>
    </p:spTree>
    <p:extLst>
      <p:ext uri="{BB962C8B-B14F-4D97-AF65-F5344CB8AC3E}">
        <p14:creationId xmlns:p14="http://schemas.microsoft.com/office/powerpoint/2010/main" val="3571298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473C69B9-C80C-49BF-A9AA-FDB89D74F8FE}" type="slidenum">
              <a:rPr lang="en-GB" altLang="en-US"/>
              <a:pPr>
                <a:defRPr/>
              </a:pPr>
              <a:t>‹#›</a:t>
            </a:fld>
            <a:endParaRPr lang="en-GB" altLang="en-US"/>
          </a:p>
        </p:txBody>
      </p:sp>
    </p:spTree>
    <p:extLst>
      <p:ext uri="{BB962C8B-B14F-4D97-AF65-F5344CB8AC3E}">
        <p14:creationId xmlns:p14="http://schemas.microsoft.com/office/powerpoint/2010/main" val="636727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4CE11953-48BE-495C-9E68-27DD95143585}" type="slidenum">
              <a:rPr lang="en-GB" altLang="en-US"/>
              <a:pPr>
                <a:defRPr/>
              </a:pPr>
              <a:t>‹#›</a:t>
            </a:fld>
            <a:endParaRPr lang="en-GB" altLang="en-US"/>
          </a:p>
        </p:txBody>
      </p:sp>
    </p:spTree>
    <p:extLst>
      <p:ext uri="{BB962C8B-B14F-4D97-AF65-F5344CB8AC3E}">
        <p14:creationId xmlns:p14="http://schemas.microsoft.com/office/powerpoint/2010/main" val="15633061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FE250A8D-FCCE-4DD3-B304-D8ABC28E68A6}" type="slidenum">
              <a:rPr lang="en-GB" altLang="en-US"/>
              <a:pPr>
                <a:defRPr/>
              </a:pPr>
              <a:t>‹#›</a:t>
            </a:fld>
            <a:endParaRPr lang="en-GB" altLang="en-US"/>
          </a:p>
        </p:txBody>
      </p:sp>
    </p:spTree>
    <p:extLst>
      <p:ext uri="{BB962C8B-B14F-4D97-AF65-F5344CB8AC3E}">
        <p14:creationId xmlns:p14="http://schemas.microsoft.com/office/powerpoint/2010/main" val="5325989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80BC815-90A9-4A02-8493-C092B39E0BE4}" type="slidenum">
              <a:rPr lang="en-GB" altLang="en-US"/>
              <a:pPr>
                <a:defRPr/>
              </a:pPr>
              <a:t>‹#›</a:t>
            </a:fld>
            <a:endParaRPr lang="en-GB" altLang="en-US"/>
          </a:p>
        </p:txBody>
      </p:sp>
    </p:spTree>
    <p:extLst>
      <p:ext uri="{BB962C8B-B14F-4D97-AF65-F5344CB8AC3E}">
        <p14:creationId xmlns:p14="http://schemas.microsoft.com/office/powerpoint/2010/main" val="3755923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B0E3E7AD-CEB2-4C44-A7C2-B7C5067CB207}" type="slidenum">
              <a:rPr lang="en-GB" altLang="en-US"/>
              <a:pPr>
                <a:defRPr/>
              </a:pPr>
              <a:t>‹#›</a:t>
            </a:fld>
            <a:endParaRPr lang="en-GB" altLang="en-US"/>
          </a:p>
        </p:txBody>
      </p:sp>
    </p:spTree>
    <p:extLst>
      <p:ext uri="{BB962C8B-B14F-4D97-AF65-F5344CB8AC3E}">
        <p14:creationId xmlns:p14="http://schemas.microsoft.com/office/powerpoint/2010/main" val="1540376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vl1pPr>
          </a:lstStyle>
          <a:p>
            <a:pPr>
              <a:defRPr/>
            </a:pPr>
            <a:fld id="{427D3509-AF71-46C0-AC52-E9591D595041}" type="slidenum">
              <a:rPr lang="en-GB" altLang="en-US"/>
              <a:pPr>
                <a:defRPr/>
              </a:pPr>
              <a:t>‹#›</a:t>
            </a:fld>
            <a:endParaRPr lang="en-GB" altLang="en-US"/>
          </a:p>
        </p:txBody>
      </p:sp>
    </p:spTree>
    <p:extLst>
      <p:ext uri="{BB962C8B-B14F-4D97-AF65-F5344CB8AC3E}">
        <p14:creationId xmlns:p14="http://schemas.microsoft.com/office/powerpoint/2010/main" val="1391196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327B044-0979-4784-A9DF-AD0FB318E667}"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53E0FEB-0708-4ACD-B69E-5C86C2580262}" type="slidenum">
              <a:rPr lang="en-US" altLang="en-US"/>
              <a:pPr>
                <a:defRPr/>
              </a:pPr>
              <a:t>‹#›</a:t>
            </a:fld>
            <a:endParaRPr lang="en-US" altLang="en-US"/>
          </a:p>
        </p:txBody>
      </p:sp>
    </p:spTree>
    <p:extLst>
      <p:ext uri="{BB962C8B-B14F-4D97-AF65-F5344CB8AC3E}">
        <p14:creationId xmlns:p14="http://schemas.microsoft.com/office/powerpoint/2010/main" val="2177299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63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9281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A09045-169A-4EF1-8478-18AB12854245}"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83545BD0-7989-43F7-8126-F8F8B6880854}" type="slidenum">
              <a:rPr lang="en-US" altLang="en-US"/>
              <a:pPr>
                <a:defRPr/>
              </a:pPr>
              <a:t>‹#›</a:t>
            </a:fld>
            <a:endParaRPr lang="en-US" altLang="en-US"/>
          </a:p>
        </p:txBody>
      </p:sp>
    </p:spTree>
    <p:extLst>
      <p:ext uri="{BB962C8B-B14F-4D97-AF65-F5344CB8AC3E}">
        <p14:creationId xmlns:p14="http://schemas.microsoft.com/office/powerpoint/2010/main" val="792079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BD16E0-4CA3-43B8-824B-2748E93A9ADE}"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38E59B4C-5533-42B0-9490-257ADB8CBEEE}" type="slidenum">
              <a:rPr lang="en-US" altLang="en-US"/>
              <a:pPr>
                <a:defRPr/>
              </a:pPr>
              <a:t>‹#›</a:t>
            </a:fld>
            <a:endParaRPr lang="en-US" altLang="en-US"/>
          </a:p>
        </p:txBody>
      </p:sp>
    </p:spTree>
    <p:extLst>
      <p:ext uri="{BB962C8B-B14F-4D97-AF65-F5344CB8AC3E}">
        <p14:creationId xmlns:p14="http://schemas.microsoft.com/office/powerpoint/2010/main" val="1575868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DF44F2-0B5D-4F8A-95DB-CC3DAA7EAD5D}" type="datetimeFigureOut">
              <a:rPr lang="en-GB" altLang="en-US"/>
              <a:pPr>
                <a:defRPr/>
              </a:pPr>
              <a:t>04/10/2016</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4292CF3C-16D5-4EB5-A738-81AA39D81BCE}" type="slidenum">
              <a:rPr lang="en-GB" altLang="en-US"/>
              <a:pPr>
                <a:defRPr/>
              </a:pPr>
              <a:t>‹#›</a:t>
            </a:fld>
            <a:endParaRPr lang="en-GB" altLang="en-US"/>
          </a:p>
        </p:txBody>
      </p:sp>
    </p:spTree>
    <p:extLst>
      <p:ext uri="{BB962C8B-B14F-4D97-AF65-F5344CB8AC3E}">
        <p14:creationId xmlns:p14="http://schemas.microsoft.com/office/powerpoint/2010/main" val="23369938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6F14CA4-1598-4C6A-AD69-C8A9CA0EAA03}" type="datetimeFigureOut">
              <a:rPr lang="en-US"/>
              <a:pPr>
                <a:defRPr/>
              </a:pPr>
              <a:t>10/4/2016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1BEF0751-DC9B-4FFA-9507-79CEE2082F66}" type="slidenum">
              <a:rPr lang="en-US" altLang="en-US"/>
              <a:pPr>
                <a:defRPr/>
              </a:pPr>
              <a:t>‹#›</a:t>
            </a:fld>
            <a:endParaRPr lang="en-US" altLang="en-US"/>
          </a:p>
        </p:txBody>
      </p:sp>
    </p:spTree>
    <p:extLst>
      <p:ext uri="{BB962C8B-B14F-4D97-AF65-F5344CB8AC3E}">
        <p14:creationId xmlns:p14="http://schemas.microsoft.com/office/powerpoint/2010/main" val="25511488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AA0C8BE-4BD0-4D7B-A6A1-29A446FCF312}" type="datetimeFigureOut">
              <a:rPr lang="en-US"/>
              <a:pPr>
                <a:defRPr/>
              </a:pPr>
              <a:t>10/4/2016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21308628-2D6D-4188-BFD4-873C25B2248D}" type="slidenum">
              <a:rPr lang="en-US" altLang="en-US"/>
              <a:pPr>
                <a:defRPr/>
              </a:pPr>
              <a:t>‹#›</a:t>
            </a:fld>
            <a:endParaRPr lang="en-US" altLang="en-US"/>
          </a:p>
        </p:txBody>
      </p:sp>
    </p:spTree>
    <p:extLst>
      <p:ext uri="{BB962C8B-B14F-4D97-AF65-F5344CB8AC3E}">
        <p14:creationId xmlns:p14="http://schemas.microsoft.com/office/powerpoint/2010/main" val="795028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958B863-BC16-4217-B9A5-A95838EB3046}" type="datetimeFigureOut">
              <a:rPr lang="en-US"/>
              <a:pPr>
                <a:defRPr/>
              </a:pPr>
              <a:t>10/4/2016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262873F9-F13C-4980-BC89-2D565979B8AD}" type="slidenum">
              <a:rPr lang="en-US" altLang="en-US"/>
              <a:pPr>
                <a:defRPr/>
              </a:pPr>
              <a:t>‹#›</a:t>
            </a:fld>
            <a:endParaRPr lang="en-US" altLang="en-US"/>
          </a:p>
        </p:txBody>
      </p:sp>
    </p:spTree>
    <p:extLst>
      <p:ext uri="{BB962C8B-B14F-4D97-AF65-F5344CB8AC3E}">
        <p14:creationId xmlns:p14="http://schemas.microsoft.com/office/powerpoint/2010/main" val="15840523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A4BCAF7-D973-47FF-A2EE-2254B602A120}"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1BD423A-9FAD-4334-B1DF-D086A2F29B49}" type="slidenum">
              <a:rPr lang="en-US" altLang="en-US"/>
              <a:pPr>
                <a:defRPr/>
              </a:pPr>
              <a:t>‹#›</a:t>
            </a:fld>
            <a:endParaRPr lang="en-US" altLang="en-US"/>
          </a:p>
        </p:txBody>
      </p:sp>
    </p:spTree>
    <p:extLst>
      <p:ext uri="{BB962C8B-B14F-4D97-AF65-F5344CB8AC3E}">
        <p14:creationId xmlns:p14="http://schemas.microsoft.com/office/powerpoint/2010/main" val="1584581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8FC2CC-EEEC-45F1-9816-AA7F474E64B5}" type="datetimeFigureOut">
              <a:rPr lang="en-US"/>
              <a:pPr>
                <a:defRPr/>
              </a:pPr>
              <a:t>10/4/2016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79B4C7-E5C4-4D7C-AB92-E791F127963C}" type="slidenum">
              <a:rPr lang="en-US" altLang="en-US"/>
              <a:pPr>
                <a:defRPr/>
              </a:pPr>
              <a:t>‹#›</a:t>
            </a:fld>
            <a:endParaRPr lang="en-US" altLang="en-US"/>
          </a:p>
        </p:txBody>
      </p:sp>
    </p:spTree>
    <p:extLst>
      <p:ext uri="{BB962C8B-B14F-4D97-AF65-F5344CB8AC3E}">
        <p14:creationId xmlns:p14="http://schemas.microsoft.com/office/powerpoint/2010/main" val="12228336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3DAAE6C-22DB-41CE-B8A1-F94BDFDBA3F1}"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24FE772F-924E-4B10-868C-A1BAB188901B}" type="slidenum">
              <a:rPr lang="en-US" altLang="en-US"/>
              <a:pPr>
                <a:defRPr/>
              </a:pPr>
              <a:t>‹#›</a:t>
            </a:fld>
            <a:endParaRPr lang="en-US" altLang="en-US"/>
          </a:p>
        </p:txBody>
      </p:sp>
    </p:spTree>
    <p:extLst>
      <p:ext uri="{BB962C8B-B14F-4D97-AF65-F5344CB8AC3E}">
        <p14:creationId xmlns:p14="http://schemas.microsoft.com/office/powerpoint/2010/main" val="3542123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A31285E-C5AF-4668-AA50-1BA8C0178C46}"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2CAB432D-3CE6-4E29-A1AE-86BC5D4145AD}" type="slidenum">
              <a:rPr lang="en-US" altLang="en-US"/>
              <a:pPr>
                <a:defRPr/>
              </a:pPr>
              <a:t>‹#›</a:t>
            </a:fld>
            <a:endParaRPr lang="en-US" altLang="en-US"/>
          </a:p>
        </p:txBody>
      </p:sp>
    </p:spTree>
    <p:extLst>
      <p:ext uri="{BB962C8B-B14F-4D97-AF65-F5344CB8AC3E}">
        <p14:creationId xmlns:p14="http://schemas.microsoft.com/office/powerpoint/2010/main" val="7586179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24B5CA3-6FE1-44BA-B6CC-E97CBE421568}"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8BE98C4-D246-40D3-8229-94E47E882250}" type="slidenum">
              <a:rPr lang="en-US" altLang="en-US"/>
              <a:pPr>
                <a:defRPr/>
              </a:pPr>
              <a:t>‹#›</a:t>
            </a:fld>
            <a:endParaRPr lang="en-US" altLang="en-US"/>
          </a:p>
        </p:txBody>
      </p:sp>
    </p:spTree>
    <p:extLst>
      <p:ext uri="{BB962C8B-B14F-4D97-AF65-F5344CB8AC3E}">
        <p14:creationId xmlns:p14="http://schemas.microsoft.com/office/powerpoint/2010/main" val="3869152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638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2578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66530CA-7CCD-4E53-9B2E-A01F6A3A3F86}" type="datetimeFigureOut">
              <a:rPr lang="en-US"/>
              <a:pPr>
                <a:defRPr/>
              </a:pPr>
              <a:t>10/4/2016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28896DDE-EA6F-42D9-A418-12BE35075B8A}" type="slidenum">
              <a:rPr lang="en-US" altLang="en-US"/>
              <a:pPr>
                <a:defRPr/>
              </a:pPr>
              <a:t>‹#›</a:t>
            </a:fld>
            <a:endParaRPr lang="en-US" altLang="en-US"/>
          </a:p>
        </p:txBody>
      </p:sp>
    </p:spTree>
    <p:extLst>
      <p:ext uri="{BB962C8B-B14F-4D97-AF65-F5344CB8AC3E}">
        <p14:creationId xmlns:p14="http://schemas.microsoft.com/office/powerpoint/2010/main" val="455184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C4B603F1-1799-425E-8288-4E4B6837945C}" type="datetimeFigureOut">
              <a:rPr lang="en-GB" altLang="en-US"/>
              <a:pPr>
                <a:defRPr/>
              </a:pPr>
              <a:t>04/10/2016</a:t>
            </a:fld>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n-GB"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DB9FF79B-EA3D-4973-95EF-E9478502D88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764" r:id="rId1"/>
    <p:sldLayoutId id="2147488765" r:id="rId2"/>
    <p:sldLayoutId id="2147488766" r:id="rId3"/>
    <p:sldLayoutId id="2147488767" r:id="rId4"/>
    <p:sldLayoutId id="2147488768" r:id="rId5"/>
    <p:sldLayoutId id="2147488769" r:id="rId6"/>
    <p:sldLayoutId id="2147488770" r:id="rId7"/>
    <p:sldLayoutId id="2147488771" r:id="rId8"/>
    <p:sldLayoutId id="2147488772" r:id="rId9"/>
    <p:sldLayoutId id="2147488773" r:id="rId10"/>
    <p:sldLayoutId id="21474887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80B46F94-78F3-4F24-BFD4-7C332FA0FEF9}" type="datetimeFigureOut">
              <a:rPr lang="en-US"/>
              <a:pPr>
                <a:defRPr/>
              </a:pPr>
              <a:t>10/4/2016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E610A60-6C01-4770-98ED-C106C755AD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882" r:id="rId1"/>
    <p:sldLayoutId id="2147488883" r:id="rId2"/>
    <p:sldLayoutId id="2147488884" r:id="rId3"/>
    <p:sldLayoutId id="2147488885" r:id="rId4"/>
    <p:sldLayoutId id="2147488886" r:id="rId5"/>
    <p:sldLayoutId id="2147488887" r:id="rId6"/>
    <p:sldLayoutId id="2147488888" r:id="rId7"/>
    <p:sldLayoutId id="2147488889" r:id="rId8"/>
    <p:sldLayoutId id="2147488890" r:id="rId9"/>
    <p:sldLayoutId id="2147488891" r:id="rId10"/>
    <p:sldLayoutId id="21474888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C1BF627-6096-4FAF-9910-CA0550D321B2}" type="datetimeFigureOut">
              <a:rPr lang="en-US"/>
              <a:pPr>
                <a:defRPr/>
              </a:pPr>
              <a:t>10/4/2016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A45F1AB-4C3C-4F7B-97EB-269CA9D368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DF6BCC1-000D-457E-9842-F59D65AEDD56}" type="datetimeFigureOut">
              <a:rPr lang="en-US"/>
              <a:pPr>
                <a:defRPr/>
              </a:pPr>
              <a:t>10/4/2016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A87CCD5-6EC7-4BBB-B589-0D09C36F52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904" r:id="rId1"/>
    <p:sldLayoutId id="2147488905" r:id="rId2"/>
    <p:sldLayoutId id="2147488906" r:id="rId3"/>
    <p:sldLayoutId id="2147488907" r:id="rId4"/>
    <p:sldLayoutId id="2147488908" r:id="rId5"/>
    <p:sldLayoutId id="2147488909" r:id="rId6"/>
    <p:sldLayoutId id="2147488910" r:id="rId7"/>
    <p:sldLayoutId id="2147488911" r:id="rId8"/>
    <p:sldLayoutId id="2147488912" r:id="rId9"/>
    <p:sldLayoutId id="2147488913" r:id="rId10"/>
    <p:sldLayoutId id="2147488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BAE367E7-92D2-4839-A8B3-B19FBD0E59C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928" r:id="rId1"/>
    <p:sldLayoutId id="2147488929" r:id="rId2"/>
    <p:sldLayoutId id="2147488930" r:id="rId3"/>
    <p:sldLayoutId id="2147488931" r:id="rId4"/>
    <p:sldLayoutId id="2147488932" r:id="rId5"/>
    <p:sldLayoutId id="2147488933" r:id="rId6"/>
    <p:sldLayoutId id="2147488934" r:id="rId7"/>
    <p:sldLayoutId id="2147488935" r:id="rId8"/>
    <p:sldLayoutId id="2147488936" r:id="rId9"/>
    <p:sldLayoutId id="2147488937" r:id="rId10"/>
    <p:sldLayoutId id="2147488938" r:id="rId11"/>
    <p:sldLayoutId id="2147488939" r:id="rId12"/>
    <p:sldLayoutId id="21474889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752D5E89-1DDA-4030-AC19-B3B11B10DF8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941" r:id="rId1"/>
    <p:sldLayoutId id="2147488942" r:id="rId2"/>
    <p:sldLayoutId id="2147488943" r:id="rId3"/>
    <p:sldLayoutId id="2147488944" r:id="rId4"/>
    <p:sldLayoutId id="2147488945" r:id="rId5"/>
    <p:sldLayoutId id="2147488946" r:id="rId6"/>
    <p:sldLayoutId id="2147488947" r:id="rId7"/>
    <p:sldLayoutId id="2147488948" r:id="rId8"/>
    <p:sldLayoutId id="2147488949" r:id="rId9"/>
    <p:sldLayoutId id="2147488950" r:id="rId10"/>
    <p:sldLayoutId id="2147488951" r:id="rId11"/>
    <p:sldLayoutId id="2147488952" r:id="rId12"/>
    <p:sldLayoutId id="21474889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DD5A0FA-F48D-465C-9188-F1A98383EB60}" type="datetimeFigureOut">
              <a:rPr lang="en-GB"/>
              <a:pPr>
                <a:defRPr/>
              </a:pPr>
              <a:t>04/10/2016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FC52C7B-B121-4FBA-92ED-020910146E4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64E9BF74-C19B-4E98-BB59-56194D5E88B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808" r:id="rId1"/>
    <p:sldLayoutId id="2147488809" r:id="rId2"/>
    <p:sldLayoutId id="2147488810" r:id="rId3"/>
    <p:sldLayoutId id="2147488811" r:id="rId4"/>
    <p:sldLayoutId id="2147488812" r:id="rId5"/>
    <p:sldLayoutId id="2147488813" r:id="rId6"/>
    <p:sldLayoutId id="2147488814" r:id="rId7"/>
    <p:sldLayoutId id="2147488815" r:id="rId8"/>
    <p:sldLayoutId id="2147488816" r:id="rId9"/>
    <p:sldLayoutId id="2147488817" r:id="rId10"/>
    <p:sldLayoutId id="2147488818" r:id="rId11"/>
    <p:sldLayoutId id="2147488819" r:id="rId12"/>
    <p:sldLayoutId id="21474888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E990C77A-6667-47FC-980A-AF32C47F0A7F}" type="datetimeFigureOut">
              <a:rPr lang="en-GB"/>
              <a:pPr>
                <a:defRPr/>
              </a:pPr>
              <a:t>04/10/2016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F11E7170-E91D-4A2C-B9AA-2B19773B8CF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775" r:id="rId1"/>
    <p:sldLayoutId id="2147488776" r:id="rId2"/>
    <p:sldLayoutId id="2147488777" r:id="rId3"/>
    <p:sldLayoutId id="2147488778" r:id="rId4"/>
    <p:sldLayoutId id="2147488779" r:id="rId5"/>
    <p:sldLayoutId id="2147488780" r:id="rId6"/>
    <p:sldLayoutId id="2147488781" r:id="rId7"/>
    <p:sldLayoutId id="2147488782" r:id="rId8"/>
    <p:sldLayoutId id="2147488783" r:id="rId9"/>
    <p:sldLayoutId id="2147488784" r:id="rId10"/>
    <p:sldLayoutId id="21474887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FC068E00-F926-49B8-8703-3D46F1230A5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821" r:id="rId1"/>
    <p:sldLayoutId id="2147488822" r:id="rId2"/>
    <p:sldLayoutId id="2147488823" r:id="rId3"/>
    <p:sldLayoutId id="2147488824" r:id="rId4"/>
    <p:sldLayoutId id="2147488825" r:id="rId5"/>
    <p:sldLayoutId id="2147488826" r:id="rId6"/>
    <p:sldLayoutId id="2147488827" r:id="rId7"/>
    <p:sldLayoutId id="2147488828" r:id="rId8"/>
    <p:sldLayoutId id="2147488829" r:id="rId9"/>
    <p:sldLayoutId id="2147488830" r:id="rId10"/>
    <p:sldLayoutId id="2147488831" r:id="rId11"/>
    <p:sldLayoutId id="2147488832" r:id="rId12"/>
    <p:sldLayoutId id="21474888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30CD169F-2289-443A-ABE2-0763DDF4BA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 id="2147488845" r:id="rId12"/>
    <p:sldLayoutId id="214748884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7030E360-D791-423A-8CE8-741691CB177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847" r:id="rId1"/>
    <p:sldLayoutId id="2147488848" r:id="rId2"/>
    <p:sldLayoutId id="2147488849" r:id="rId3"/>
    <p:sldLayoutId id="2147488850" r:id="rId4"/>
    <p:sldLayoutId id="2147488851" r:id="rId5"/>
    <p:sldLayoutId id="2147488852" r:id="rId6"/>
    <p:sldLayoutId id="2147488853" r:id="rId7"/>
    <p:sldLayoutId id="2147488854" r:id="rId8"/>
    <p:sldLayoutId id="2147488855" r:id="rId9"/>
    <p:sldLayoutId id="2147488856" r:id="rId10"/>
    <p:sldLayoutId id="2147488857" r:id="rId11"/>
    <p:sldLayoutId id="2147488858" r:id="rId12"/>
    <p:sldLayoutId id="21474888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1CB8B85-2058-4924-A3A0-22704EFF9B41}" type="datetimeFigureOut">
              <a:rPr lang="en-US"/>
              <a:pPr>
                <a:defRPr/>
              </a:pPr>
              <a:t>10/4/2016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3B034AE-48D9-4E41-B448-EBBE2E7FC8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244698DF-E32A-41BE-88C8-1C079E7ACEE2}" type="datetimeFigureOut">
              <a:rPr lang="en-US"/>
              <a:pPr>
                <a:defRPr/>
              </a:pPr>
              <a:t>10/4/2016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095F21C-8A0F-433D-8DE0-A6E6C21711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hyperlink" Target="http://www.facebook.com/pages/Oxford-United-Kingdom/Bodleian-Social-Science-Library/139133016131518" TargetMode="External"/><Relationship Id="rId1" Type="http://schemas.openxmlformats.org/officeDocument/2006/relationships/slideLayout" Target="../slideLayouts/slideLayout24.xml"/><Relationship Id="rId6" Type="http://schemas.openxmlformats.org/officeDocument/2006/relationships/hyperlink" Target="http://www.twitter.com/Rualibrarian" TargetMode="External"/><Relationship Id="rId5" Type="http://schemas.openxmlformats.org/officeDocument/2006/relationships/image" Target="../media/image45.png"/><Relationship Id="rId4" Type="http://schemas.openxmlformats.org/officeDocument/2006/relationships/hyperlink" Target="http://rss.oucs.ox.ac.uk/econlib/ssl-news/rss10.x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libguides.bodleian.ox.ac.uk/iskills"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mailto:john.southall@bodleian.ox.ac.uk" TargetMode="External"/><Relationship Id="rId7" Type="http://schemas.openxmlformats.org/officeDocument/2006/relationships/image" Target="../media/image53.jpeg"/><Relationship Id="rId2" Type="http://schemas.openxmlformats.org/officeDocument/2006/relationships/hyperlink" Target="mailto:jo.gardner@bodleian.ox.ac.uk"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mailto:angelina.gibson@bodleian.ox.ac.uk" TargetMode="External"/><Relationship Id="rId4" Type="http://schemas.openxmlformats.org/officeDocument/2006/relationships/hyperlink" Target="mailto:sarah.rhodes@bodleian.ox.ac.uk" TargetMode="Externa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hyperlink" Target="https://register.bodleian.ox.ac.uk/" TargetMode="Externa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eblearn.ox.ac.uk/"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251520" y="188640"/>
            <a:ext cx="8640960" cy="2160240"/>
          </a:xfrm>
          <a:ln>
            <a:solidFill>
              <a:srgbClr val="7030A0"/>
            </a:solidFill>
            <a:miter lim="800000"/>
            <a:headEnd/>
            <a:tailEnd/>
          </a:ln>
        </p:spPr>
        <p:txBody>
          <a:bodyPr/>
          <a:lstStyle/>
          <a:p>
            <a:pPr eaLnBrk="1" hangingPunct="1"/>
            <a:r>
              <a:rPr lang="en-GB" altLang="en-US" sz="2800" dirty="0" smtClean="0"/>
              <a:t> </a:t>
            </a:r>
            <a:r>
              <a:rPr lang="en-GB" altLang="en-US" sz="2800" b="1" dirty="0" smtClean="0">
                <a:solidFill>
                  <a:srgbClr val="7030A0"/>
                </a:solidFill>
              </a:rPr>
              <a:t>The Bodleian Libraries and the Social Science Library: </a:t>
            </a:r>
            <a:r>
              <a:rPr lang="en-GB" altLang="en-US" sz="2800" b="1" smtClean="0">
                <a:solidFill>
                  <a:srgbClr val="7030A0"/>
                </a:solidFill>
              </a:rPr>
              <a:t/>
            </a:r>
            <a:br>
              <a:rPr lang="en-GB" altLang="en-US" sz="2800" b="1" smtClean="0">
                <a:solidFill>
                  <a:srgbClr val="7030A0"/>
                </a:solidFill>
              </a:rPr>
            </a:br>
            <a:r>
              <a:rPr lang="en-GB" sz="2800" smtClean="0">
                <a:solidFill>
                  <a:srgbClr val="7030A0"/>
                </a:solidFill>
              </a:rPr>
              <a:t>Financial </a:t>
            </a:r>
            <a:r>
              <a:rPr lang="en-GB" sz="2800" dirty="0" smtClean="0">
                <a:solidFill>
                  <a:srgbClr val="7030A0"/>
                </a:solidFill>
              </a:rPr>
              <a:t>Economics (Masters) </a:t>
            </a:r>
            <a:r>
              <a:rPr lang="en-GB" sz="2800" dirty="0" smtClean="0">
                <a:solidFill>
                  <a:srgbClr val="7030A0"/>
                </a:solidFill>
              </a:rPr>
              <a:t>Induction</a:t>
            </a:r>
            <a:r>
              <a:rPr lang="en-GB" altLang="en-US" sz="2800" dirty="0" smtClean="0"/>
              <a:t/>
            </a:r>
            <a:br>
              <a:rPr lang="en-GB" altLang="en-US" sz="2800" dirty="0" smtClean="0"/>
            </a:br>
            <a:r>
              <a:rPr lang="en-GB" altLang="en-US" sz="2600" b="1" dirty="0" smtClean="0"/>
              <a:t>John Southall</a:t>
            </a:r>
            <a:r>
              <a:rPr lang="en-GB" altLang="en-US" sz="2600" dirty="0" smtClean="0"/>
              <a:t>, </a:t>
            </a:r>
            <a:r>
              <a:rPr lang="en-GB" altLang="en-US" sz="2600" b="1" dirty="0" smtClean="0"/>
              <a:t>Subject Consultant – Economics</a:t>
            </a:r>
            <a:br>
              <a:rPr lang="en-GB" altLang="en-US" sz="2600" b="1" dirty="0" smtClean="0"/>
            </a:br>
            <a:r>
              <a:rPr lang="en-GB" altLang="en-US" sz="2600" b="1" dirty="0" smtClean="0"/>
              <a:t>john.southall@Bodleian.ox.ac.uk</a:t>
            </a:r>
          </a:p>
        </p:txBody>
      </p:sp>
      <p:pic>
        <p:nvPicPr>
          <p:cNvPr id="191491" name="Content Placeholder 4" descr="Photography competition phil sayer LC 002.jpg"/>
          <p:cNvPicPr>
            <a:picLocks noGrp="1" noChangeAspect="1"/>
          </p:cNvPicPr>
          <p:nvPr>
            <p:ph idx="1"/>
          </p:nvPr>
        </p:nvPicPr>
        <p:blipFill>
          <a:blip r:embed="rId2" cstate="print">
            <a:extLst>
              <a:ext uri="{28A0092B-C50C-407E-A947-70E740481C1C}">
                <a14:useLocalDpi xmlns:a14="http://schemas.microsoft.com/office/drawing/2010/main" val="0"/>
              </a:ext>
            </a:extLst>
          </a:blip>
          <a:srcRect l="5280" t="32443" r="5388"/>
          <a:stretch>
            <a:fillRect/>
          </a:stretch>
        </p:blipFill>
        <p:spPr>
          <a:xfrm>
            <a:off x="0" y="2564904"/>
            <a:ext cx="9144000" cy="4797425"/>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4294967295"/>
          </p:nvPr>
        </p:nvSpPr>
        <p:spPr>
          <a:xfrm>
            <a:off x="161401" y="2061121"/>
            <a:ext cx="5040313" cy="2592388"/>
          </a:xfrm>
          <a:ln>
            <a:solidFill>
              <a:schemeClr val="tx1"/>
            </a:solidFill>
          </a:ln>
        </p:spPr>
        <p:txBody>
          <a:bodyPr/>
          <a:lstStyle/>
          <a:p>
            <a:pPr eaLnBrk="1" hangingPunct="1">
              <a:spcBef>
                <a:spcPts val="0"/>
              </a:spcBef>
              <a:buFontTx/>
              <a:buNone/>
              <a:defRPr/>
            </a:pPr>
            <a:endParaRPr lang="en-GB" sz="2600" dirty="0" smtClean="0"/>
          </a:p>
          <a:p>
            <a:pPr eaLnBrk="1" hangingPunct="1">
              <a:buFontTx/>
              <a:buNone/>
              <a:defRPr/>
            </a:pPr>
            <a:endParaRPr lang="en-GB" sz="1700" dirty="0" smtClean="0"/>
          </a:p>
          <a:p>
            <a:pPr eaLnBrk="1" hangingPunct="1">
              <a:buFontTx/>
              <a:buNone/>
              <a:defRPr/>
            </a:pPr>
            <a:endParaRPr lang="en-US" sz="3400" dirty="0" smtClean="0"/>
          </a:p>
        </p:txBody>
      </p:sp>
      <p:pic>
        <p:nvPicPr>
          <p:cNvPr id="2037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072" y="40579"/>
            <a:ext cx="3967162" cy="18748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037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011" y="3861048"/>
            <a:ext cx="4254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9"/>
          <p:cNvSpPr>
            <a:spLocks noChangeArrowheads="1"/>
          </p:cNvSpPr>
          <p:nvPr/>
        </p:nvSpPr>
        <p:spPr bwMode="auto">
          <a:xfrm>
            <a:off x="477856" y="5055394"/>
            <a:ext cx="3455987" cy="1570037"/>
          </a:xfrm>
          <a:prstGeom prst="rect">
            <a:avLst/>
          </a:prstGeom>
          <a:noFill/>
          <a:ln w="9525">
            <a:solidFill>
              <a:schemeClr val="tx1"/>
            </a:solidFill>
            <a:miter lim="800000"/>
            <a:headEnd/>
            <a:tailEnd/>
          </a:ln>
        </p:spPr>
        <p:txBody>
          <a:bodyPr>
            <a:spAutoFit/>
          </a:bodyPr>
          <a:lstStyle/>
          <a:p>
            <a:pPr eaLnBrk="1" hangingPunct="1">
              <a:defRPr/>
            </a:pPr>
            <a:r>
              <a:rPr lang="en-GB" dirty="0">
                <a:solidFill>
                  <a:srgbClr val="000000"/>
                </a:solidFill>
                <a:latin typeface="Arial" charset="0"/>
                <a:cs typeface="+mn-cs"/>
              </a:rPr>
              <a:t>	</a:t>
            </a:r>
            <a:r>
              <a:rPr lang="en-GB" sz="2400" dirty="0">
                <a:solidFill>
                  <a:srgbClr val="000000"/>
                </a:solidFill>
                <a:latin typeface="Calibri" pitchFamily="34" charset="0"/>
                <a:cs typeface="+mn-cs"/>
              </a:rPr>
              <a:t>6p A4 b/w </a:t>
            </a:r>
          </a:p>
          <a:p>
            <a:pPr eaLnBrk="1" hangingPunct="1">
              <a:defRPr/>
            </a:pPr>
            <a:r>
              <a:rPr lang="en-GB" sz="2400" dirty="0">
                <a:solidFill>
                  <a:srgbClr val="000000"/>
                </a:solidFill>
                <a:latin typeface="Calibri" pitchFamily="34" charset="0"/>
                <a:cs typeface="+mn-cs"/>
              </a:rPr>
              <a:t>	9p double-sided</a:t>
            </a:r>
          </a:p>
          <a:p>
            <a:pPr eaLnBrk="1" hangingPunct="1">
              <a:defRPr/>
            </a:pPr>
            <a:r>
              <a:rPr lang="en-GB" sz="2400" dirty="0">
                <a:solidFill>
                  <a:srgbClr val="000000"/>
                </a:solidFill>
                <a:latin typeface="Calibri" pitchFamily="34" charset="0"/>
                <a:cs typeface="+mn-cs"/>
              </a:rPr>
              <a:t>	</a:t>
            </a:r>
            <a:r>
              <a:rPr lang="en-GB" sz="2400" dirty="0" smtClean="0">
                <a:solidFill>
                  <a:srgbClr val="000000"/>
                </a:solidFill>
                <a:latin typeface="Calibri" pitchFamily="34" charset="0"/>
                <a:cs typeface="+mn-cs"/>
              </a:rPr>
              <a:t>20p </a:t>
            </a:r>
            <a:r>
              <a:rPr lang="en-GB" sz="2400" dirty="0">
                <a:solidFill>
                  <a:srgbClr val="000000"/>
                </a:solidFill>
                <a:latin typeface="Calibri" pitchFamily="34" charset="0"/>
                <a:cs typeface="+mn-cs"/>
              </a:rPr>
              <a:t>A4 colour </a:t>
            </a:r>
          </a:p>
          <a:p>
            <a:pPr eaLnBrk="1" hangingPunct="1">
              <a:defRPr/>
            </a:pPr>
            <a:r>
              <a:rPr lang="en-GB" sz="2400" dirty="0">
                <a:solidFill>
                  <a:srgbClr val="000000"/>
                </a:solidFill>
                <a:latin typeface="Calibri" pitchFamily="34" charset="0"/>
                <a:cs typeface="+mn-cs"/>
              </a:rPr>
              <a:t>	2p scan</a:t>
            </a:r>
          </a:p>
        </p:txBody>
      </p:sp>
      <p:sp>
        <p:nvSpPr>
          <p:cNvPr id="203783" name="AutoShape 5"/>
          <p:cNvSpPr>
            <a:spLocks noChangeArrowheads="1"/>
          </p:cNvSpPr>
          <p:nvPr/>
        </p:nvSpPr>
        <p:spPr bwMode="auto">
          <a:xfrm>
            <a:off x="4225925" y="5840413"/>
            <a:ext cx="4752975" cy="503237"/>
          </a:xfrm>
          <a:prstGeom prst="roundRect">
            <a:avLst>
              <a:gd name="adj"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b="1">
                <a:solidFill>
                  <a:srgbClr val="000000"/>
                </a:solidFill>
              </a:rPr>
              <a:t>DON’T FORGET TO LOG OUT!</a:t>
            </a:r>
            <a:endParaRPr lang="en-US" altLang="en-US" sz="1800" b="1">
              <a:solidFill>
                <a:srgbClr val="000000"/>
              </a:solidFill>
            </a:endParaRPr>
          </a:p>
        </p:txBody>
      </p:sp>
      <p:pic>
        <p:nvPicPr>
          <p:cNvPr id="203784" name="Picture 2" descr="C:\Documents and Settings\clarkel\Local Settings\Temporary Internet Files\Content.IE5\O9HREPES\MP90038667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81" y="248613"/>
            <a:ext cx="17557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948264" y="1585169"/>
            <a:ext cx="1672749" cy="1655910"/>
          </a:xfrm>
          <a:prstGeom prst="rect">
            <a:avLst/>
          </a:prstGeom>
        </p:spPr>
      </p:pic>
      <p:pic>
        <p:nvPicPr>
          <p:cNvPr id="3" name="Picture 2"/>
          <p:cNvPicPr>
            <a:picLocks noChangeAspect="1"/>
          </p:cNvPicPr>
          <p:nvPr/>
        </p:nvPicPr>
        <p:blipFill>
          <a:blip r:embed="rId7"/>
          <a:stretch>
            <a:fillRect/>
          </a:stretch>
        </p:blipFill>
        <p:spPr>
          <a:xfrm>
            <a:off x="5314332" y="3532487"/>
            <a:ext cx="3798219" cy="1761578"/>
          </a:xfrm>
          <a:prstGeom prst="rect">
            <a:avLst/>
          </a:prstGeom>
        </p:spPr>
      </p:pic>
      <p:pic>
        <p:nvPicPr>
          <p:cNvPr id="6" name="Picture 5"/>
          <p:cNvPicPr>
            <a:picLocks noChangeAspect="1"/>
          </p:cNvPicPr>
          <p:nvPr/>
        </p:nvPicPr>
        <p:blipFill>
          <a:blip r:embed="rId8"/>
          <a:stretch>
            <a:fillRect/>
          </a:stretch>
        </p:blipFill>
        <p:spPr>
          <a:xfrm>
            <a:off x="35517" y="2293931"/>
            <a:ext cx="5292080" cy="2453786"/>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68313" y="2205038"/>
            <a:ext cx="8229600" cy="3476625"/>
          </a:xfrm>
        </p:spPr>
        <p:txBody>
          <a:bodyPr/>
          <a:lstStyle/>
          <a:p>
            <a:pPr eaLnBrk="1" hangingPunct="1">
              <a:defRPr/>
            </a:pPr>
            <a:endParaRPr lang="en-GB" sz="2000" dirty="0" smtClean="0">
              <a:latin typeface="Calibri" pitchFamily="34" charset="0"/>
            </a:endParaRPr>
          </a:p>
          <a:p>
            <a:pPr eaLnBrk="1" hangingPunct="1">
              <a:buFont typeface="Wingdings" pitchFamily="2" charset="2"/>
              <a:buNone/>
              <a:defRPr/>
            </a:pPr>
            <a:r>
              <a:rPr lang="en-GB" sz="2400" dirty="0" smtClean="0">
                <a:latin typeface="Calibri" pitchFamily="34" charset="0"/>
              </a:rPr>
              <a:t>	</a:t>
            </a:r>
            <a:endParaRPr lang="en-GB" sz="800" dirty="0" smtClean="0">
              <a:latin typeface="Calibri" pitchFamily="34" charset="0"/>
            </a:endParaRPr>
          </a:p>
          <a:p>
            <a:pPr marL="457200" indent="-457200" eaLnBrk="1" hangingPunct="1">
              <a:buFont typeface="Wingdings" pitchFamily="2" charset="2"/>
              <a:buNone/>
              <a:defRPr/>
            </a:pPr>
            <a:endParaRPr lang="en-GB" sz="2400" dirty="0" smtClean="0"/>
          </a:p>
        </p:txBody>
      </p:sp>
      <p:pic>
        <p:nvPicPr>
          <p:cNvPr id="205827" name="Picture 4" descr="SOL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538" y="188913"/>
            <a:ext cx="40370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8"/>
          <p:cNvSpPr txBox="1">
            <a:spLocks noChangeArrowheads="1"/>
          </p:cNvSpPr>
          <p:nvPr/>
        </p:nvSpPr>
        <p:spPr bwMode="auto">
          <a:xfrm>
            <a:off x="250825" y="2205038"/>
            <a:ext cx="244951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dirty="0">
                <a:solidFill>
                  <a:srgbClr val="7030A0"/>
                </a:solidFill>
              </a:rPr>
              <a:t>Search for </a:t>
            </a:r>
          </a:p>
          <a:p>
            <a:pPr eaLnBrk="1" hangingPunct="1">
              <a:spcBef>
                <a:spcPct val="0"/>
              </a:spcBef>
            </a:pPr>
            <a:r>
              <a:rPr lang="en-GB" altLang="en-US" sz="1800" dirty="0">
                <a:solidFill>
                  <a:srgbClr val="000000"/>
                </a:solidFill>
              </a:rPr>
              <a:t> Books and e-books </a:t>
            </a:r>
          </a:p>
          <a:p>
            <a:pPr eaLnBrk="1" hangingPunct="1">
              <a:spcBef>
                <a:spcPct val="0"/>
              </a:spcBef>
            </a:pPr>
            <a:r>
              <a:rPr lang="en-GB" altLang="en-US" sz="1800" dirty="0">
                <a:solidFill>
                  <a:srgbClr val="000000"/>
                </a:solidFill>
              </a:rPr>
              <a:t> Journals and e-   </a:t>
            </a:r>
            <a:r>
              <a:rPr lang="en-GB" altLang="en-US" sz="1800" dirty="0" smtClean="0">
                <a:solidFill>
                  <a:srgbClr val="000000"/>
                </a:solidFill>
              </a:rPr>
              <a:t> </a:t>
            </a:r>
          </a:p>
          <a:p>
            <a:pPr eaLnBrk="1" hangingPunct="1">
              <a:spcBef>
                <a:spcPct val="0"/>
              </a:spcBef>
              <a:buNone/>
            </a:pPr>
            <a:r>
              <a:rPr lang="en-GB" altLang="en-US" sz="1800" dirty="0">
                <a:solidFill>
                  <a:srgbClr val="000000"/>
                </a:solidFill>
              </a:rPr>
              <a:t> </a:t>
            </a:r>
            <a:r>
              <a:rPr lang="en-GB" altLang="en-US" sz="1800" dirty="0" smtClean="0">
                <a:solidFill>
                  <a:srgbClr val="000000"/>
                </a:solidFill>
              </a:rPr>
              <a:t>  journals</a:t>
            </a:r>
            <a:endParaRPr lang="en-GB" altLang="en-US" sz="1800" dirty="0">
              <a:solidFill>
                <a:srgbClr val="000000"/>
              </a:solidFill>
            </a:endParaRPr>
          </a:p>
          <a:p>
            <a:pPr eaLnBrk="1" hangingPunct="1">
              <a:spcBef>
                <a:spcPct val="0"/>
              </a:spcBef>
            </a:pPr>
            <a:r>
              <a:rPr lang="en-GB" altLang="en-US" sz="1800" dirty="0">
                <a:solidFill>
                  <a:srgbClr val="000000"/>
                </a:solidFill>
              </a:rPr>
              <a:t> Databases</a:t>
            </a:r>
          </a:p>
          <a:p>
            <a:pPr eaLnBrk="1" hangingPunct="1">
              <a:spcBef>
                <a:spcPct val="0"/>
              </a:spcBef>
            </a:pPr>
            <a:r>
              <a:rPr lang="en-GB" altLang="en-US" sz="1800" dirty="0">
                <a:solidFill>
                  <a:srgbClr val="000000"/>
                </a:solidFill>
              </a:rPr>
              <a:t> Digital collections</a:t>
            </a:r>
          </a:p>
          <a:p>
            <a:pPr eaLnBrk="1" hangingPunct="1">
              <a:spcBef>
                <a:spcPct val="0"/>
              </a:spcBef>
              <a:buFontTx/>
              <a:buNone/>
            </a:pPr>
            <a:endParaRPr lang="en-GB" altLang="en-US" sz="2000" b="1" dirty="0">
              <a:solidFill>
                <a:srgbClr val="000000"/>
              </a:solidFill>
            </a:endParaRPr>
          </a:p>
          <a:p>
            <a:pPr eaLnBrk="1" hangingPunct="1">
              <a:spcBef>
                <a:spcPct val="0"/>
              </a:spcBef>
              <a:buFontTx/>
              <a:buNone/>
            </a:pPr>
            <a:r>
              <a:rPr lang="en-GB" altLang="en-US" sz="2000" b="1" dirty="0">
                <a:solidFill>
                  <a:srgbClr val="7030A0"/>
                </a:solidFill>
              </a:rPr>
              <a:t>Request</a:t>
            </a:r>
            <a:r>
              <a:rPr lang="en-GB" altLang="en-US" sz="2000" dirty="0">
                <a:solidFill>
                  <a:srgbClr val="333399"/>
                </a:solidFill>
              </a:rPr>
              <a:t> </a:t>
            </a:r>
          </a:p>
          <a:p>
            <a:pPr eaLnBrk="1" hangingPunct="1">
              <a:spcBef>
                <a:spcPct val="0"/>
              </a:spcBef>
            </a:pPr>
            <a:r>
              <a:rPr lang="en-GB" altLang="en-US" sz="1800" dirty="0">
                <a:solidFill>
                  <a:srgbClr val="000000"/>
                </a:solidFill>
              </a:rPr>
              <a:t> Place holds </a:t>
            </a:r>
            <a:endParaRPr lang="en-GB" altLang="en-US" sz="1800" dirty="0" smtClean="0">
              <a:solidFill>
                <a:srgbClr val="000000"/>
              </a:solidFill>
            </a:endParaRPr>
          </a:p>
          <a:p>
            <a:pPr eaLnBrk="1" hangingPunct="1">
              <a:spcBef>
                <a:spcPct val="0"/>
              </a:spcBef>
              <a:buNone/>
            </a:pPr>
            <a:r>
              <a:rPr lang="en-GB" altLang="en-US" sz="1800" dirty="0">
                <a:solidFill>
                  <a:srgbClr val="000000"/>
                </a:solidFill>
              </a:rPr>
              <a:t> </a:t>
            </a:r>
            <a:r>
              <a:rPr lang="en-GB" altLang="en-US" sz="1800" dirty="0" smtClean="0">
                <a:solidFill>
                  <a:srgbClr val="000000"/>
                </a:solidFill>
              </a:rPr>
              <a:t> (</a:t>
            </a:r>
            <a:r>
              <a:rPr lang="en-GB" altLang="en-US" sz="1800" dirty="0">
                <a:solidFill>
                  <a:srgbClr val="000000"/>
                </a:solidFill>
              </a:rPr>
              <a:t>reservations)</a:t>
            </a:r>
          </a:p>
          <a:p>
            <a:pPr eaLnBrk="1" hangingPunct="1">
              <a:spcBef>
                <a:spcPct val="0"/>
              </a:spcBef>
            </a:pPr>
            <a:r>
              <a:rPr lang="en-GB" altLang="en-US" sz="1800" dirty="0">
                <a:solidFill>
                  <a:srgbClr val="000000"/>
                </a:solidFill>
              </a:rPr>
              <a:t> Make stack requests</a:t>
            </a:r>
          </a:p>
        </p:txBody>
      </p:sp>
      <p:sp>
        <p:nvSpPr>
          <p:cNvPr id="205829" name="TextBox 9"/>
          <p:cNvSpPr txBox="1">
            <a:spLocks noChangeArrowheads="1"/>
          </p:cNvSpPr>
          <p:nvPr/>
        </p:nvSpPr>
        <p:spPr bwMode="auto">
          <a:xfrm>
            <a:off x="6372225" y="2276475"/>
            <a:ext cx="24479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dirty="0">
                <a:solidFill>
                  <a:srgbClr val="7030A0"/>
                </a:solidFill>
              </a:rPr>
              <a:t>Manage your account using </a:t>
            </a:r>
            <a:r>
              <a:rPr lang="en-GB" altLang="en-US" sz="1800" b="1" dirty="0">
                <a:solidFill>
                  <a:srgbClr val="7030A0"/>
                </a:solidFill>
              </a:rPr>
              <a:t>My Account (SSO) </a:t>
            </a:r>
            <a:r>
              <a:rPr lang="en-GB" altLang="en-US" sz="1800" dirty="0">
                <a:solidFill>
                  <a:srgbClr val="000000"/>
                </a:solidFill>
              </a:rPr>
              <a:t>to:</a:t>
            </a:r>
          </a:p>
          <a:p>
            <a:pPr eaLnBrk="1" hangingPunct="1">
              <a:spcBef>
                <a:spcPct val="0"/>
              </a:spcBef>
              <a:buFontTx/>
              <a:buNone/>
            </a:pPr>
            <a:endParaRPr lang="en-GB" altLang="en-US" sz="1800" dirty="0">
              <a:solidFill>
                <a:srgbClr val="000000"/>
              </a:solidFill>
            </a:endParaRPr>
          </a:p>
          <a:p>
            <a:pPr eaLnBrk="1" hangingPunct="1">
              <a:spcBef>
                <a:spcPct val="0"/>
              </a:spcBef>
            </a:pPr>
            <a:r>
              <a:rPr lang="en-GB" altLang="en-US" sz="1800" dirty="0">
                <a:solidFill>
                  <a:srgbClr val="000000"/>
                </a:solidFill>
              </a:rPr>
              <a:t> Renew your loans</a:t>
            </a:r>
          </a:p>
          <a:p>
            <a:pPr eaLnBrk="1" hangingPunct="1">
              <a:spcBef>
                <a:spcPct val="0"/>
              </a:spcBef>
            </a:pPr>
            <a:r>
              <a:rPr lang="en-GB" altLang="en-US" sz="1800" dirty="0">
                <a:solidFill>
                  <a:srgbClr val="000000"/>
                </a:solidFill>
              </a:rPr>
              <a:t> Check your loans  </a:t>
            </a:r>
            <a:r>
              <a:rPr lang="en-GB" altLang="en-US" sz="1800" dirty="0" smtClean="0">
                <a:solidFill>
                  <a:srgbClr val="000000"/>
                </a:solidFill>
              </a:rPr>
              <a:t> </a:t>
            </a:r>
          </a:p>
          <a:p>
            <a:pPr eaLnBrk="1" hangingPunct="1">
              <a:spcBef>
                <a:spcPct val="0"/>
              </a:spcBef>
              <a:buNone/>
            </a:pPr>
            <a:r>
              <a:rPr lang="en-GB" altLang="en-US" sz="1800" dirty="0">
                <a:solidFill>
                  <a:srgbClr val="000000"/>
                </a:solidFill>
              </a:rPr>
              <a:t> </a:t>
            </a:r>
            <a:r>
              <a:rPr lang="en-GB" altLang="en-US" sz="1800" dirty="0" smtClean="0">
                <a:solidFill>
                  <a:srgbClr val="000000"/>
                </a:solidFill>
              </a:rPr>
              <a:t> history</a:t>
            </a:r>
            <a:endParaRPr lang="en-GB" altLang="en-US" sz="1800" dirty="0">
              <a:solidFill>
                <a:srgbClr val="000000"/>
              </a:solidFill>
            </a:endParaRPr>
          </a:p>
          <a:p>
            <a:pPr eaLnBrk="1" hangingPunct="1">
              <a:spcBef>
                <a:spcPct val="0"/>
              </a:spcBef>
            </a:pPr>
            <a:r>
              <a:rPr lang="en-GB" altLang="en-US" sz="1800" dirty="0">
                <a:solidFill>
                  <a:srgbClr val="000000"/>
                </a:solidFill>
              </a:rPr>
              <a:t> Check for fines</a:t>
            </a:r>
          </a:p>
          <a:p>
            <a:pPr eaLnBrk="1" hangingPunct="1">
              <a:spcBef>
                <a:spcPct val="0"/>
              </a:spcBef>
            </a:pPr>
            <a:r>
              <a:rPr lang="en-GB" altLang="en-US" sz="1800" dirty="0">
                <a:solidFill>
                  <a:srgbClr val="000000"/>
                </a:solidFill>
              </a:rPr>
              <a:t> </a:t>
            </a:r>
            <a:r>
              <a:rPr lang="en-GB" altLang="en-US" sz="1800" dirty="0" smtClean="0">
                <a:solidFill>
                  <a:srgbClr val="000000"/>
                </a:solidFill>
              </a:rPr>
              <a:t>Save </a:t>
            </a:r>
            <a:r>
              <a:rPr lang="en-GB" altLang="en-US" sz="1800" dirty="0">
                <a:solidFill>
                  <a:srgbClr val="000000"/>
                </a:solidFill>
              </a:rPr>
              <a:t>and export </a:t>
            </a:r>
            <a:endParaRPr lang="en-GB" altLang="en-US" sz="1800" dirty="0" smtClean="0">
              <a:solidFill>
                <a:srgbClr val="000000"/>
              </a:solidFill>
            </a:endParaRPr>
          </a:p>
          <a:p>
            <a:pPr eaLnBrk="1" hangingPunct="1">
              <a:spcBef>
                <a:spcPct val="0"/>
              </a:spcBef>
              <a:buNone/>
            </a:pPr>
            <a:r>
              <a:rPr lang="en-GB" altLang="en-US" sz="1800" dirty="0">
                <a:solidFill>
                  <a:srgbClr val="000000"/>
                </a:solidFill>
              </a:rPr>
              <a:t> </a:t>
            </a:r>
            <a:r>
              <a:rPr lang="en-GB" altLang="en-US" sz="1800" dirty="0" smtClean="0">
                <a:solidFill>
                  <a:srgbClr val="000000"/>
                </a:solidFill>
              </a:rPr>
              <a:t> references </a:t>
            </a:r>
            <a:r>
              <a:rPr lang="en-GB" altLang="en-US" sz="1800" dirty="0">
                <a:solidFill>
                  <a:srgbClr val="000000"/>
                </a:solidFill>
              </a:rPr>
              <a:t>via your </a:t>
            </a:r>
            <a:endParaRPr lang="en-GB" altLang="en-US" sz="1800" dirty="0" smtClean="0">
              <a:solidFill>
                <a:srgbClr val="000000"/>
              </a:solidFill>
            </a:endParaRPr>
          </a:p>
          <a:p>
            <a:pPr eaLnBrk="1" hangingPunct="1">
              <a:spcBef>
                <a:spcPct val="0"/>
              </a:spcBef>
              <a:buNone/>
            </a:pPr>
            <a:r>
              <a:rPr lang="en-GB" altLang="en-US" sz="1800">
                <a:solidFill>
                  <a:srgbClr val="000000"/>
                </a:solidFill>
              </a:rPr>
              <a:t> </a:t>
            </a:r>
            <a:r>
              <a:rPr lang="en-GB" altLang="en-US" sz="1800" smtClean="0">
                <a:solidFill>
                  <a:srgbClr val="000000"/>
                </a:solidFill>
              </a:rPr>
              <a:t> </a:t>
            </a:r>
            <a:r>
              <a:rPr lang="en-GB" altLang="en-US" sz="1800" dirty="0" smtClean="0">
                <a:solidFill>
                  <a:srgbClr val="000000"/>
                </a:solidFill>
              </a:rPr>
              <a:t>e-shelf</a:t>
            </a:r>
            <a:endParaRPr lang="en-GB" altLang="en-US" sz="1800" dirty="0">
              <a:solidFill>
                <a:srgbClr val="000000"/>
              </a:solidFill>
            </a:endParaRPr>
          </a:p>
          <a:p>
            <a:pPr eaLnBrk="1" hangingPunct="1">
              <a:spcBef>
                <a:spcPct val="0"/>
              </a:spcBef>
            </a:pPr>
            <a:endParaRPr lang="en-GB" altLang="en-US" sz="1800" dirty="0">
              <a:solidFill>
                <a:srgbClr val="000000"/>
              </a:solidFill>
            </a:endParaRPr>
          </a:p>
        </p:txBody>
      </p:sp>
      <p:sp>
        <p:nvSpPr>
          <p:cNvPr id="15366" name="TextBox 11"/>
          <p:cNvSpPr txBox="1">
            <a:spLocks noChangeArrowheads="1"/>
          </p:cNvSpPr>
          <p:nvPr/>
        </p:nvSpPr>
        <p:spPr bwMode="auto">
          <a:xfrm>
            <a:off x="765175" y="5815013"/>
            <a:ext cx="7775575" cy="706437"/>
          </a:xfrm>
          <a:prstGeom prst="rect">
            <a:avLst/>
          </a:prstGeom>
          <a:noFill/>
          <a:ln w="9525">
            <a:solidFill>
              <a:schemeClr val="tx1"/>
            </a:solidFill>
            <a:miter lim="800000"/>
            <a:headEnd/>
            <a:tailEnd/>
          </a:ln>
        </p:spPr>
        <p:txBody>
          <a:bodyPr>
            <a:spAutoFit/>
          </a:bodyPr>
          <a:lstStyle/>
          <a:p>
            <a:pPr algn="ctr" eaLnBrk="1" hangingPunct="1">
              <a:defRPr/>
            </a:pPr>
            <a:r>
              <a:rPr lang="en-GB" sz="4000" b="1" dirty="0" smtClean="0">
                <a:solidFill>
                  <a:srgbClr val="7030A0"/>
                </a:solidFill>
                <a:latin typeface="Arial" charset="0"/>
                <a:cs typeface="+mn-cs"/>
              </a:rPr>
              <a:t>http://solo.bodleian.ox.ac.uk</a:t>
            </a:r>
            <a:endParaRPr lang="en-GB" sz="4000" b="1" dirty="0">
              <a:solidFill>
                <a:srgbClr val="7030A0"/>
              </a:solidFill>
              <a:latin typeface="Arial" charset="0"/>
              <a:cs typeface="+mn-cs"/>
            </a:endParaRPr>
          </a:p>
        </p:txBody>
      </p:sp>
      <p:pic>
        <p:nvPicPr>
          <p:cNvPr id="205831" name="Picture 3"/>
          <p:cNvPicPr>
            <a:picLocks noChangeAspect="1" noChangeArrowheads="1"/>
          </p:cNvPicPr>
          <p:nvPr/>
        </p:nvPicPr>
        <p:blipFill>
          <a:blip r:embed="rId4">
            <a:extLst>
              <a:ext uri="{28A0092B-C50C-407E-A947-70E740481C1C}">
                <a14:useLocalDpi xmlns:a14="http://schemas.microsoft.com/office/drawing/2010/main" val="0"/>
              </a:ext>
            </a:extLst>
          </a:blip>
          <a:srcRect l="3656" t="52106" r="63438" b="23282"/>
          <a:stretch>
            <a:fillRect/>
          </a:stretch>
        </p:blipFill>
        <p:spPr bwMode="auto">
          <a:xfrm>
            <a:off x="2843213" y="2565400"/>
            <a:ext cx="33956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GB" altLang="en-US" dirty="0"/>
              <a:t/>
            </a:r>
            <a:br>
              <a:rPr lang="en-GB" altLang="en-US" dirty="0"/>
            </a:br>
            <a:endParaRPr lang="en-GB" dirty="0"/>
          </a:p>
        </p:txBody>
      </p:sp>
      <p:pic>
        <p:nvPicPr>
          <p:cNvPr id="207875" name="Picture 2"/>
          <p:cNvPicPr>
            <a:picLocks noChangeAspect="1" noChangeArrowheads="1"/>
          </p:cNvPicPr>
          <p:nvPr/>
        </p:nvPicPr>
        <p:blipFill>
          <a:blip r:embed="rId2">
            <a:extLst>
              <a:ext uri="{28A0092B-C50C-407E-A947-70E740481C1C}">
                <a14:useLocalDpi xmlns:a14="http://schemas.microsoft.com/office/drawing/2010/main" val="0"/>
              </a:ext>
            </a:extLst>
          </a:blip>
          <a:srcRect l="827" t="14149" r="2222" b="1389"/>
          <a:stretch>
            <a:fillRect/>
          </a:stretch>
        </p:blipFill>
        <p:spPr bwMode="auto">
          <a:xfrm>
            <a:off x="14288" y="763588"/>
            <a:ext cx="91440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7876" name="TextBox 2"/>
          <p:cNvSpPr txBox="1">
            <a:spLocks noChangeArrowheads="1"/>
          </p:cNvSpPr>
          <p:nvPr/>
        </p:nvSpPr>
        <p:spPr bwMode="auto">
          <a:xfrm>
            <a:off x="2555875" y="157163"/>
            <a:ext cx="14398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Search tabs</a:t>
            </a:r>
          </a:p>
        </p:txBody>
      </p:sp>
      <p:sp>
        <p:nvSpPr>
          <p:cNvPr id="207877" name="TextBox 3"/>
          <p:cNvSpPr txBox="1">
            <a:spLocks noChangeArrowheads="1"/>
          </p:cNvSpPr>
          <p:nvPr/>
        </p:nvSpPr>
        <p:spPr bwMode="auto">
          <a:xfrm>
            <a:off x="5183188" y="38100"/>
            <a:ext cx="2881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Sign in to place requests and check your account</a:t>
            </a:r>
          </a:p>
        </p:txBody>
      </p:sp>
      <p:sp>
        <p:nvSpPr>
          <p:cNvPr id="207878" name="TextBox 4"/>
          <p:cNvSpPr txBox="1">
            <a:spLocks noChangeArrowheads="1"/>
          </p:cNvSpPr>
          <p:nvPr/>
        </p:nvSpPr>
        <p:spPr bwMode="auto">
          <a:xfrm>
            <a:off x="6084888" y="5445125"/>
            <a:ext cx="2951162"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Click “Find and Request” to see which libraries hold print copies and their status</a:t>
            </a:r>
          </a:p>
        </p:txBody>
      </p:sp>
      <p:sp>
        <p:nvSpPr>
          <p:cNvPr id="207879" name="TextBox 5"/>
          <p:cNvSpPr txBox="1">
            <a:spLocks noChangeArrowheads="1"/>
          </p:cNvSpPr>
          <p:nvPr/>
        </p:nvSpPr>
        <p:spPr bwMode="auto">
          <a:xfrm>
            <a:off x="1042988" y="6402388"/>
            <a:ext cx="2122487"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Refine your search</a:t>
            </a:r>
          </a:p>
        </p:txBody>
      </p:sp>
      <p:sp>
        <p:nvSpPr>
          <p:cNvPr id="207880" name="TextBox 6"/>
          <p:cNvSpPr txBox="1">
            <a:spLocks noChangeArrowheads="1"/>
          </p:cNvSpPr>
          <p:nvPr/>
        </p:nvSpPr>
        <p:spPr bwMode="auto">
          <a:xfrm>
            <a:off x="7200900" y="3429000"/>
            <a:ext cx="183515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Click to see multiple copies/versions</a:t>
            </a:r>
          </a:p>
        </p:txBody>
      </p:sp>
      <p:sp>
        <p:nvSpPr>
          <p:cNvPr id="8" name="Down Arrow 7"/>
          <p:cNvSpPr/>
          <p:nvPr/>
        </p:nvSpPr>
        <p:spPr>
          <a:xfrm>
            <a:off x="3924300" y="487363"/>
            <a:ext cx="142875" cy="8048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078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3848100"/>
            <a:ext cx="207962"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424488"/>
            <a:ext cx="20796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822164" flipV="1">
            <a:off x="7734300" y="484188"/>
            <a:ext cx="1189038" cy="122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078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54226">
            <a:off x="4845051" y="3698875"/>
            <a:ext cx="227012"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6350" y="-171450"/>
            <a:ext cx="9144000" cy="639763"/>
          </a:xfrm>
        </p:spPr>
        <p:txBody>
          <a:bodyPr/>
          <a:lstStyle/>
          <a:p>
            <a:pPr eaLnBrk="1" hangingPunct="1"/>
            <a:endParaRPr lang="en-GB" altLang="en-US" sz="3200" smtClean="0"/>
          </a:p>
        </p:txBody>
      </p:sp>
      <p:pic>
        <p:nvPicPr>
          <p:cNvPr id="2088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99" t="14268" r="2992" b="1279"/>
          <a:stretch>
            <a:fillRect/>
          </a:stretch>
        </p:blipFill>
        <p:spPr>
          <a:xfrm>
            <a:off x="107950" y="0"/>
            <a:ext cx="9036050" cy="45958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8138" y="4581525"/>
            <a:ext cx="7632700" cy="2122488"/>
          </a:xfrm>
          <a:prstGeom prst="rect">
            <a:avLst/>
          </a:prstGeom>
          <a:noFill/>
          <a:ln>
            <a:solidFill>
              <a:schemeClr val="tx1"/>
            </a:solidFill>
          </a:ln>
        </p:spPr>
        <p:txBody>
          <a:bodyPr>
            <a:spAutoFit/>
          </a:bodyPr>
          <a:lstStyle/>
          <a:p>
            <a:pPr eaLnBrk="1" hangingPunct="1">
              <a:buClr>
                <a:srgbClr val="CC9900"/>
              </a:buClr>
              <a:defRPr/>
            </a:pPr>
            <a:r>
              <a:rPr lang="en-GB" altLang="en-US" sz="3200" b="1" dirty="0">
                <a:solidFill>
                  <a:srgbClr val="7030A0"/>
                </a:solidFill>
                <a:latin typeface="Calibri" pitchFamily="34" charset="0"/>
                <a:cs typeface="+mn-cs"/>
              </a:rPr>
              <a:t>Check the status</a:t>
            </a:r>
          </a:p>
          <a:p>
            <a:pPr lvl="1" eaLnBrk="1" hangingPunct="1">
              <a:buClr>
                <a:srgbClr val="CC9900"/>
              </a:buClr>
              <a:defRPr/>
            </a:pPr>
            <a:r>
              <a:rPr lang="en-GB" altLang="en-US" sz="2000" b="1" dirty="0">
                <a:solidFill>
                  <a:srgbClr val="7030A0"/>
                </a:solidFill>
                <a:latin typeface="Calibri" pitchFamily="34" charset="0"/>
                <a:cs typeface="+mn-cs"/>
              </a:rPr>
              <a:t>Available</a:t>
            </a:r>
            <a:r>
              <a:rPr lang="en-GB" altLang="en-US" sz="2000" dirty="0">
                <a:solidFill>
                  <a:srgbClr val="000000"/>
                </a:solidFill>
                <a:latin typeface="Calibri" pitchFamily="34" charset="0"/>
                <a:cs typeface="+mn-cs"/>
              </a:rPr>
              <a:t> = on the shelf and can be borrowed </a:t>
            </a:r>
          </a:p>
          <a:p>
            <a:pPr lvl="1" eaLnBrk="1" hangingPunct="1">
              <a:buClr>
                <a:srgbClr val="CC9900"/>
              </a:buClr>
              <a:defRPr/>
            </a:pPr>
            <a:r>
              <a:rPr lang="en-GB" altLang="en-US" sz="2000" dirty="0">
                <a:solidFill>
                  <a:srgbClr val="000000"/>
                </a:solidFill>
                <a:latin typeface="Calibri" pitchFamily="34" charset="0"/>
                <a:cs typeface="+mn-cs"/>
              </a:rPr>
              <a:t>	(Type: Books = Normal loan, Short loan = 2 days)</a:t>
            </a:r>
          </a:p>
          <a:p>
            <a:pPr lvl="1" eaLnBrk="1" hangingPunct="1">
              <a:buClr>
                <a:srgbClr val="CC9900"/>
              </a:buClr>
              <a:defRPr/>
            </a:pPr>
            <a:r>
              <a:rPr lang="en-GB" altLang="en-US" sz="2000" b="1" dirty="0">
                <a:solidFill>
                  <a:srgbClr val="7030A0"/>
                </a:solidFill>
                <a:latin typeface="Calibri" pitchFamily="34" charset="0"/>
                <a:cs typeface="+mn-cs"/>
              </a:rPr>
              <a:t>Date</a:t>
            </a:r>
            <a:r>
              <a:rPr lang="en-GB" altLang="en-US" sz="2000" dirty="0">
                <a:solidFill>
                  <a:srgbClr val="000000"/>
                </a:solidFill>
                <a:latin typeface="Calibri" pitchFamily="34" charset="0"/>
                <a:cs typeface="+mn-cs"/>
              </a:rPr>
              <a:t> (e.g. </a:t>
            </a:r>
            <a:r>
              <a:rPr lang="en-GB" altLang="en-US" sz="2000" dirty="0" smtClean="0">
                <a:solidFill>
                  <a:srgbClr val="000000"/>
                </a:solidFill>
                <a:latin typeface="Calibri" pitchFamily="34" charset="0"/>
                <a:cs typeface="+mn-cs"/>
              </a:rPr>
              <a:t>13/11/16) </a:t>
            </a:r>
            <a:r>
              <a:rPr lang="en-GB" altLang="en-US" sz="2000" dirty="0">
                <a:solidFill>
                  <a:srgbClr val="000000"/>
                </a:solidFill>
                <a:latin typeface="Calibri" pitchFamily="34" charset="0"/>
                <a:cs typeface="+mn-cs"/>
              </a:rPr>
              <a:t>= on loan until this date </a:t>
            </a:r>
            <a:br>
              <a:rPr lang="en-GB" altLang="en-US" sz="2000" dirty="0">
                <a:solidFill>
                  <a:srgbClr val="000000"/>
                </a:solidFill>
                <a:latin typeface="Calibri" pitchFamily="34" charset="0"/>
                <a:cs typeface="+mn-cs"/>
              </a:rPr>
            </a:br>
            <a:r>
              <a:rPr lang="en-GB" altLang="en-US" sz="2000" b="1" dirty="0">
                <a:solidFill>
                  <a:srgbClr val="7030A0"/>
                </a:solidFill>
                <a:latin typeface="Calibri" pitchFamily="34" charset="0"/>
                <a:cs typeface="+mn-cs"/>
              </a:rPr>
              <a:t>Confined </a:t>
            </a:r>
            <a:r>
              <a:rPr lang="en-GB" altLang="en-US" sz="2000" dirty="0">
                <a:solidFill>
                  <a:srgbClr val="000000"/>
                </a:solidFill>
                <a:latin typeface="Calibri" pitchFamily="34" charset="0"/>
                <a:cs typeface="+mn-cs"/>
              </a:rPr>
              <a:t>= Library reference use only</a:t>
            </a:r>
          </a:p>
          <a:p>
            <a:pPr lvl="1" eaLnBrk="1" hangingPunct="1">
              <a:buClr>
                <a:srgbClr val="CC9900"/>
              </a:buClr>
              <a:defRPr/>
            </a:pPr>
            <a:r>
              <a:rPr lang="en-GB" altLang="en-US" sz="2000" b="1" dirty="0">
                <a:solidFill>
                  <a:srgbClr val="7030A0"/>
                </a:solidFill>
                <a:latin typeface="Calibri" pitchFamily="34" charset="0"/>
                <a:cs typeface="+mn-cs"/>
              </a:rPr>
              <a:t>Closed stack </a:t>
            </a:r>
            <a:r>
              <a:rPr lang="en-GB" altLang="en-US" sz="2000" dirty="0">
                <a:solidFill>
                  <a:srgbClr val="000000"/>
                </a:solidFill>
                <a:latin typeface="Calibri" pitchFamily="34" charset="0"/>
                <a:cs typeface="+mn-cs"/>
              </a:rPr>
              <a:t>= Hold request to reading room (reference use only)</a:t>
            </a:r>
            <a:endParaRPr lang="en-GB" altLang="en-US" dirty="0">
              <a:solidFill>
                <a:srgbClr val="000000"/>
              </a:solidFill>
              <a:latin typeface="Calibri" pitchFamily="34" charset="0"/>
              <a:cs typeface="+mn-cs"/>
            </a:endParaRPr>
          </a:p>
        </p:txBody>
      </p:sp>
      <p:cxnSp>
        <p:nvCxnSpPr>
          <p:cNvPr id="5" name="Elbow Connector 4"/>
          <p:cNvCxnSpPr/>
          <p:nvPr/>
        </p:nvCxnSpPr>
        <p:spPr>
          <a:xfrm>
            <a:off x="2916238" y="1700213"/>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916238" y="476250"/>
            <a:ext cx="1223962" cy="1008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9" name="Oval 8"/>
          <p:cNvSpPr/>
          <p:nvPr/>
        </p:nvSpPr>
        <p:spPr>
          <a:xfrm>
            <a:off x="5940425" y="3500438"/>
            <a:ext cx="1584325" cy="1223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6038"/>
          </a:xfrm>
        </p:spPr>
        <p:txBody>
          <a:bodyPr rtlCol="0">
            <a:normAutofit fontScale="90000"/>
          </a:bodyPr>
          <a:lstStyle/>
          <a:p>
            <a:pPr eaLnBrk="1" fontAlgn="auto" hangingPunct="1">
              <a:spcAft>
                <a:spcPts val="0"/>
              </a:spcAft>
              <a:defRPr/>
            </a:pPr>
            <a:endParaRPr lang="en-GB" dirty="0"/>
          </a:p>
        </p:txBody>
      </p:sp>
      <p:pic>
        <p:nvPicPr>
          <p:cNvPr id="2099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12" t="11440" r="2147" b="5972"/>
          <a:stretch>
            <a:fillRect/>
          </a:stretch>
        </p:blipFill>
        <p:spPr>
          <a:xfrm>
            <a:off x="0" y="-20638"/>
            <a:ext cx="8991600" cy="53213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924" name="TextBox 2"/>
          <p:cNvSpPr txBox="1">
            <a:spLocks noChangeArrowheads="1"/>
          </p:cNvSpPr>
          <p:nvPr/>
        </p:nvSpPr>
        <p:spPr bwMode="auto">
          <a:xfrm>
            <a:off x="395288" y="5513388"/>
            <a:ext cx="6480175" cy="1077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a:solidFill>
                  <a:srgbClr val="7030A0"/>
                </a:solidFill>
                <a:latin typeface="Arial" panose="020B0604020202020204" pitchFamily="34" charset="0"/>
              </a:rPr>
              <a:t>Holds (reservations) </a:t>
            </a:r>
            <a:r>
              <a:rPr lang="en-GB" altLang="en-US" sz="1800">
                <a:solidFill>
                  <a:srgbClr val="000000"/>
                </a:solidFill>
                <a:latin typeface="Arial" panose="020B0604020202020204" pitchFamily="34" charset="0"/>
              </a:rPr>
              <a:t>- Request via SOLO.</a:t>
            </a:r>
          </a:p>
          <a:p>
            <a:pPr eaLnBrk="1" hangingPunct="1">
              <a:spcBef>
                <a:spcPct val="0"/>
              </a:spcBef>
              <a:buFontTx/>
              <a:buNone/>
            </a:pPr>
            <a:r>
              <a:rPr lang="en-GB" altLang="en-US" sz="1800">
                <a:solidFill>
                  <a:srgbClr val="000000"/>
                </a:solidFill>
                <a:latin typeface="Arial" panose="020B0604020202020204" pitchFamily="34" charset="0"/>
              </a:rPr>
              <a:t>Only when all copies of an item are on loan from a library.</a:t>
            </a:r>
          </a:p>
          <a:p>
            <a:pPr eaLnBrk="1" hangingPunct="1">
              <a:spcBef>
                <a:spcPct val="0"/>
              </a:spcBef>
              <a:buFontTx/>
              <a:buNone/>
            </a:pPr>
            <a:r>
              <a:rPr lang="en-GB" altLang="en-US" sz="1800">
                <a:solidFill>
                  <a:srgbClr val="000000"/>
                </a:solidFill>
                <a:latin typeface="Arial" panose="020B0604020202020204" pitchFamily="34" charset="0"/>
              </a:rPr>
              <a:t>Email notification when books have arrived.</a:t>
            </a:r>
          </a:p>
        </p:txBody>
      </p:sp>
      <p:pic>
        <p:nvPicPr>
          <p:cNvPr id="2099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3708">
            <a:off x="6489700" y="4826000"/>
            <a:ext cx="77311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3"/>
            <a:ext cx="8229600" cy="712787"/>
          </a:xfrm>
        </p:spPr>
        <p:txBody>
          <a:bodyPr rtlCol="0">
            <a:normAutofit fontScale="90000"/>
          </a:bodyPr>
          <a:lstStyle/>
          <a:p>
            <a:pPr eaLnBrk="1" fontAlgn="auto" hangingPunct="1">
              <a:spcAft>
                <a:spcPts val="0"/>
              </a:spcAft>
              <a:defRPr/>
            </a:pPr>
            <a:endParaRPr lang="en-GB" dirty="0"/>
          </a:p>
        </p:txBody>
      </p:sp>
      <p:pic>
        <p:nvPicPr>
          <p:cNvPr id="210947" name="Picture 2"/>
          <p:cNvPicPr>
            <a:picLocks noChangeAspect="1" noChangeArrowheads="1"/>
          </p:cNvPicPr>
          <p:nvPr/>
        </p:nvPicPr>
        <p:blipFill>
          <a:blip r:embed="rId2">
            <a:extLst>
              <a:ext uri="{28A0092B-C50C-407E-A947-70E740481C1C}">
                <a14:useLocalDpi xmlns:a14="http://schemas.microsoft.com/office/drawing/2010/main" val="0"/>
              </a:ext>
            </a:extLst>
          </a:blip>
          <a:srcRect l="723" t="11690" r="2843" b="18411"/>
          <a:stretch>
            <a:fillRect/>
          </a:stretch>
        </p:blipFill>
        <p:spPr bwMode="auto">
          <a:xfrm>
            <a:off x="0" y="14288"/>
            <a:ext cx="9036050" cy="561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76350" y="5737225"/>
            <a:ext cx="4464050" cy="1016000"/>
          </a:xfrm>
          <a:prstGeom prst="rect">
            <a:avLst/>
          </a:prstGeom>
          <a:noFill/>
          <a:ln>
            <a:solidFill>
              <a:schemeClr val="tx1"/>
            </a:solidFill>
          </a:ln>
        </p:spPr>
        <p:txBody>
          <a:bodyPr>
            <a:spAutoFit/>
          </a:bodyPr>
          <a:lstStyle/>
          <a:p>
            <a:pPr eaLnBrk="1" hangingPunct="1">
              <a:defRPr/>
            </a:pPr>
            <a:r>
              <a:rPr lang="en-GB" altLang="en-US" sz="2400" b="1" dirty="0">
                <a:solidFill>
                  <a:srgbClr val="7030A0"/>
                </a:solidFill>
                <a:latin typeface="Arial" charset="0"/>
                <a:cs typeface="Arial" charset="0"/>
              </a:rPr>
              <a:t>Holds (Stack requests) </a:t>
            </a:r>
            <a:r>
              <a:rPr lang="en-GB" altLang="en-US" dirty="0">
                <a:solidFill>
                  <a:prstClr val="black"/>
                </a:solidFill>
                <a:latin typeface="Arial" charset="0"/>
                <a:cs typeface="Arial" charset="0"/>
              </a:rPr>
              <a:t>– </a:t>
            </a:r>
          </a:p>
          <a:p>
            <a:pPr marL="285750" indent="-285750" eaLnBrk="1" hangingPunct="1">
              <a:buFont typeface="Arial" panose="020B0604020202020204" pitchFamily="34" charset="0"/>
              <a:buChar char="•"/>
              <a:defRPr/>
            </a:pPr>
            <a:r>
              <a:rPr lang="en-GB" altLang="en-US" dirty="0">
                <a:solidFill>
                  <a:prstClr val="black"/>
                </a:solidFill>
                <a:latin typeface="Arial" charset="0"/>
                <a:cs typeface="Arial" charset="0"/>
              </a:rPr>
              <a:t>Request via SOLO, </a:t>
            </a:r>
            <a:r>
              <a:rPr lang="en-GB" altLang="en-US" dirty="0">
                <a:latin typeface="Arial" charset="0"/>
                <a:cs typeface="Arial" charset="0"/>
              </a:rPr>
              <a:t>10 items at a time.  Read in the library.</a:t>
            </a:r>
          </a:p>
        </p:txBody>
      </p:sp>
      <p:sp>
        <p:nvSpPr>
          <p:cNvPr id="4" name="Right Arrow 3"/>
          <p:cNvSpPr/>
          <p:nvPr/>
        </p:nvSpPr>
        <p:spPr>
          <a:xfrm rot="20212790">
            <a:off x="5749925" y="5700713"/>
            <a:ext cx="1731963" cy="296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10950" name="TextBox 4"/>
          <p:cNvSpPr txBox="1">
            <a:spLocks noChangeArrowheads="1"/>
          </p:cNvSpPr>
          <p:nvPr/>
        </p:nvSpPr>
        <p:spPr bwMode="auto">
          <a:xfrm>
            <a:off x="7072313" y="3014663"/>
            <a:ext cx="2089150" cy="1077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b="1" dirty="0">
                <a:solidFill>
                  <a:srgbClr val="7030A0"/>
                </a:solidFill>
                <a:latin typeface="Arial" panose="020B0604020202020204" pitchFamily="34" charset="0"/>
              </a:rPr>
              <a:t>Scan and Deliver service</a:t>
            </a:r>
            <a:r>
              <a:rPr lang="en-GB" altLang="en-US" sz="1600" dirty="0">
                <a:latin typeface="Arial" panose="020B0604020202020204" pitchFamily="34" charset="0"/>
              </a:rPr>
              <a:t>.</a:t>
            </a:r>
          </a:p>
          <a:p>
            <a:pPr eaLnBrk="1" hangingPunct="1">
              <a:spcBef>
                <a:spcPct val="0"/>
              </a:spcBef>
              <a:buFontTx/>
              <a:buNone/>
            </a:pPr>
            <a:r>
              <a:rPr lang="en-GB" altLang="en-US" sz="1600" dirty="0">
                <a:latin typeface="Arial" panose="020B0604020202020204" pitchFamily="34" charset="0"/>
              </a:rPr>
              <a:t>1 chapter or </a:t>
            </a:r>
            <a:r>
              <a:rPr lang="en-GB" altLang="en-US" sz="1600" dirty="0" smtClean="0">
                <a:latin typeface="Arial" panose="020B0604020202020204" pitchFamily="34" charset="0"/>
              </a:rPr>
              <a:t>1 article £4.75</a:t>
            </a:r>
            <a:r>
              <a:rPr lang="en-GB" altLang="en-US" sz="1600" dirty="0">
                <a:latin typeface="Arial" panose="020B0604020202020204" pitchFamily="34" charset="0"/>
              </a:rPr>
              <a:t>.</a:t>
            </a:r>
          </a:p>
        </p:txBody>
      </p:sp>
      <p:sp>
        <p:nvSpPr>
          <p:cNvPr id="6" name="Down Arrow 5"/>
          <p:cNvSpPr/>
          <p:nvPr/>
        </p:nvSpPr>
        <p:spPr>
          <a:xfrm rot="523597">
            <a:off x="8189913" y="4108450"/>
            <a:ext cx="28733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375" y="28575"/>
            <a:ext cx="6480175" cy="639763"/>
          </a:xfrm>
          <a:ln>
            <a:solidFill>
              <a:schemeClr val="tx1"/>
            </a:solidFill>
          </a:ln>
        </p:spPr>
        <p:txBody>
          <a:bodyPr rtlCol="0">
            <a:normAutofit fontScale="90000"/>
          </a:bodyPr>
          <a:lstStyle/>
          <a:p>
            <a:pPr eaLnBrk="1" fontAlgn="auto" hangingPunct="1">
              <a:spcAft>
                <a:spcPts val="0"/>
              </a:spcAft>
              <a:defRPr/>
            </a:pPr>
            <a:r>
              <a:rPr lang="en-GB" b="1" dirty="0" smtClean="0">
                <a:solidFill>
                  <a:srgbClr val="7030A0"/>
                </a:solidFill>
              </a:rPr>
              <a:t>Articles &amp; More tab</a:t>
            </a:r>
            <a:endParaRPr lang="en-GB" b="1" dirty="0">
              <a:solidFill>
                <a:srgbClr val="7030A0"/>
              </a:solidFill>
            </a:endParaRPr>
          </a:p>
        </p:txBody>
      </p:sp>
      <p:pic>
        <p:nvPicPr>
          <p:cNvPr id="2119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8" t="14079" r="1785" b="1068"/>
          <a:stretch>
            <a:fillRect/>
          </a:stretch>
        </p:blipFill>
        <p:spPr>
          <a:xfrm>
            <a:off x="19050" y="828675"/>
            <a:ext cx="9124950" cy="5816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rot="948113">
            <a:off x="3927475" y="565150"/>
            <a:ext cx="242888" cy="836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endParaRPr lang="en-GB" altLang="en-US" smtClean="0"/>
          </a:p>
        </p:txBody>
      </p:sp>
      <p:pic>
        <p:nvPicPr>
          <p:cNvPr id="212995" name="Picture 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 t="14439" b="21144"/>
          <a:stretch>
            <a:fillRect/>
          </a:stretch>
        </p:blipFill>
        <p:spPr>
          <a:xfrm>
            <a:off x="468313" y="260350"/>
            <a:ext cx="8229600" cy="5113338"/>
          </a:xfrm>
          <a:ln>
            <a:solidFill>
              <a:schemeClr val="tx1"/>
            </a:solidFill>
            <a:miter lim="800000"/>
            <a:headEnd/>
            <a:tailEnd/>
          </a:ln>
        </p:spPr>
      </p:pic>
      <p:sp>
        <p:nvSpPr>
          <p:cNvPr id="212996" name="TextBox 5"/>
          <p:cNvSpPr txBox="1">
            <a:spLocks noChangeArrowheads="1"/>
          </p:cNvSpPr>
          <p:nvPr/>
        </p:nvSpPr>
        <p:spPr bwMode="auto">
          <a:xfrm>
            <a:off x="827088" y="5805488"/>
            <a:ext cx="748982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a:solidFill>
                  <a:srgbClr val="7030A0"/>
                </a:solidFill>
                <a:latin typeface="Arial" panose="020B0604020202020204" pitchFamily="34" charset="0"/>
              </a:rPr>
              <a:t>http://ejournals.bodleian.ox.ac.uk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a:xfrm>
            <a:off x="457200" y="115888"/>
            <a:ext cx="8075613" cy="792162"/>
          </a:xfrm>
          <a:ln>
            <a:solidFill>
              <a:schemeClr val="tx1"/>
            </a:solidFill>
            <a:miter lim="800000"/>
            <a:headEnd/>
            <a:tailEnd/>
          </a:ln>
        </p:spPr>
        <p:txBody>
          <a:bodyPr/>
          <a:lstStyle/>
          <a:p>
            <a:r>
              <a:rPr lang="en-GB" altLang="en-US" b="1" smtClean="0">
                <a:solidFill>
                  <a:srgbClr val="7030A0"/>
                </a:solidFill>
              </a:rPr>
              <a:t>OxLIP+ (link from SOLO)</a:t>
            </a:r>
          </a:p>
        </p:txBody>
      </p:sp>
      <p:sp>
        <p:nvSpPr>
          <p:cNvPr id="214019" name="Content Placeholder 2"/>
          <p:cNvSpPr>
            <a:spLocks noGrp="1"/>
          </p:cNvSpPr>
          <p:nvPr>
            <p:ph idx="1"/>
          </p:nvPr>
        </p:nvSpPr>
        <p:spPr/>
        <p:txBody>
          <a:bodyPr/>
          <a:lstStyle/>
          <a:p>
            <a:endParaRPr lang="en-GB" altLang="en-US" smtClean="0"/>
          </a:p>
        </p:txBody>
      </p:sp>
      <p:pic>
        <p:nvPicPr>
          <p:cNvPr id="214020" name="Picture 2"/>
          <p:cNvPicPr>
            <a:picLocks noChangeAspect="1" noChangeArrowheads="1"/>
          </p:cNvPicPr>
          <p:nvPr/>
        </p:nvPicPr>
        <p:blipFill>
          <a:blip r:embed="rId3">
            <a:extLst>
              <a:ext uri="{28A0092B-C50C-407E-A947-70E740481C1C}">
                <a14:useLocalDpi xmlns:a14="http://schemas.microsoft.com/office/drawing/2010/main" val="0"/>
              </a:ext>
            </a:extLst>
          </a:blip>
          <a:srcRect t="7831" r="1398" b="14047"/>
          <a:stretch>
            <a:fillRect/>
          </a:stretch>
        </p:blipFill>
        <p:spPr bwMode="auto">
          <a:xfrm>
            <a:off x="468313" y="1125538"/>
            <a:ext cx="7797800" cy="4943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4021" name="Rectangle 3"/>
          <p:cNvSpPr>
            <a:spLocks noChangeArrowheads="1"/>
          </p:cNvSpPr>
          <p:nvPr/>
        </p:nvSpPr>
        <p:spPr bwMode="auto">
          <a:xfrm>
            <a:off x="1425575" y="6165850"/>
            <a:ext cx="61214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7030A0"/>
                </a:solidFill>
                <a:latin typeface="Arial" panose="020B0604020202020204" pitchFamily="34" charset="0"/>
              </a:rPr>
              <a:t>http://oxlip-plus.bodleian.ox.ac.uk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457200" y="274638"/>
            <a:ext cx="8229600" cy="777875"/>
          </a:xfrm>
          <a:ln>
            <a:solidFill>
              <a:schemeClr val="tx1"/>
            </a:solidFill>
            <a:miter lim="800000"/>
            <a:headEnd/>
            <a:tailEnd/>
          </a:ln>
        </p:spPr>
        <p:txBody>
          <a:bodyPr/>
          <a:lstStyle/>
          <a:p>
            <a:r>
              <a:rPr lang="en-GB" altLang="en-US" b="1" smtClean="0">
                <a:solidFill>
                  <a:srgbClr val="7030A0"/>
                </a:solidFill>
              </a:rPr>
              <a:t>www.bodleian.ox.ac.uk/data</a:t>
            </a:r>
          </a:p>
        </p:txBody>
      </p:sp>
      <p:pic>
        <p:nvPicPr>
          <p:cNvPr id="3" name="Content Placeholder 2"/>
          <p:cNvPicPr>
            <a:picLocks noGrp="1" noChangeAspect="1"/>
          </p:cNvPicPr>
          <p:nvPr>
            <p:ph idx="1"/>
          </p:nvPr>
        </p:nvPicPr>
        <p:blipFill>
          <a:blip r:embed="rId3"/>
          <a:stretch>
            <a:fillRect/>
          </a:stretch>
        </p:blipFill>
        <p:spPr>
          <a:xfrm>
            <a:off x="1115616" y="1150760"/>
            <a:ext cx="7056784" cy="5537862"/>
          </a:xfrm>
          <a:prstGeom prst="rect">
            <a:avLst/>
          </a:prstGeom>
        </p:spPr>
      </p:pic>
    </p:spTree>
    <p:extLst>
      <p:ext uri="{BB962C8B-B14F-4D97-AF65-F5344CB8AC3E}">
        <p14:creationId xmlns:p14="http://schemas.microsoft.com/office/powerpoint/2010/main" val="178909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16" descr="http://a7.sphotos.ak.fbcdn.net/hphotos-ak-snc7/406500_326741350681466_1790339111_n.jpg"/>
          <p:cNvPicPr>
            <a:picLocks noChangeAspect="1" noChangeArrowheads="1"/>
          </p:cNvPicPr>
          <p:nvPr/>
        </p:nvPicPr>
        <p:blipFill>
          <a:blip r:embed="rId2">
            <a:extLst>
              <a:ext uri="{28A0092B-C50C-407E-A947-70E740481C1C}">
                <a14:useLocalDpi xmlns:a14="http://schemas.microsoft.com/office/drawing/2010/main" val="0"/>
              </a:ext>
            </a:extLst>
          </a:blip>
          <a:srcRect b="8467"/>
          <a:stretch>
            <a:fillRect/>
          </a:stretch>
        </p:blipFill>
        <p:spPr bwMode="auto">
          <a:xfrm>
            <a:off x="0" y="0"/>
            <a:ext cx="241141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Content Placeholder 11"/>
          <p:cNvSpPr>
            <a:spLocks noGrp="1"/>
          </p:cNvSpPr>
          <p:nvPr>
            <p:ph idx="1"/>
          </p:nvPr>
        </p:nvSpPr>
        <p:spPr>
          <a:xfrm>
            <a:off x="2700338" y="908050"/>
            <a:ext cx="6443662" cy="6049342"/>
          </a:xfrm>
        </p:spPr>
        <p:txBody>
          <a:bodyPr/>
          <a:lstStyle/>
          <a:p>
            <a:r>
              <a:rPr lang="en-GB" altLang="en-US" sz="2400" b="1" dirty="0" smtClean="0"/>
              <a:t>30 libraries including</a:t>
            </a:r>
          </a:p>
          <a:p>
            <a:r>
              <a:rPr lang="en-GB" altLang="en-US" sz="2400" dirty="0" smtClean="0"/>
              <a:t>Central Bodleian reading rooms, Social Science, Law, Anthropology,  Education, Business, Philosophy &amp; Theology, Latin American Studies, Radcliffe Science, etc.</a:t>
            </a:r>
          </a:p>
          <a:p>
            <a:pPr marL="457200" lvl="1" indent="0">
              <a:buNone/>
            </a:pPr>
            <a:r>
              <a:rPr lang="en-GB" altLang="en-US" sz="2400" b="1" dirty="0" smtClean="0">
                <a:solidFill>
                  <a:srgbClr val="7030A0"/>
                </a:solidFill>
              </a:rPr>
              <a:t>www.bodleian.ox.ac.uk/libraries</a:t>
            </a:r>
          </a:p>
          <a:p>
            <a:pPr lvl="1">
              <a:buFont typeface="Arial" panose="020B0604020202020204" pitchFamily="34" charset="0"/>
              <a:buNone/>
            </a:pPr>
            <a:endParaRPr lang="en-GB" altLang="en-US" sz="1000" dirty="0" smtClean="0"/>
          </a:p>
          <a:p>
            <a:pPr>
              <a:spcBef>
                <a:spcPct val="0"/>
              </a:spcBef>
            </a:pPr>
            <a:r>
              <a:rPr lang="en-GB" altLang="en-US" sz="2400" dirty="0" smtClean="0"/>
              <a:t>81,000 e-journals</a:t>
            </a:r>
          </a:p>
          <a:p>
            <a:pPr>
              <a:spcBef>
                <a:spcPct val="0"/>
              </a:spcBef>
            </a:pPr>
            <a:r>
              <a:rPr lang="en-GB" altLang="en-US" sz="2400" dirty="0" smtClean="0"/>
              <a:t>1.065 million e-books</a:t>
            </a:r>
          </a:p>
          <a:p>
            <a:pPr>
              <a:spcBef>
                <a:spcPct val="0"/>
              </a:spcBef>
            </a:pPr>
            <a:r>
              <a:rPr lang="en-GB" altLang="en-US" sz="2400" dirty="0" smtClean="0"/>
              <a:t>1,350 databases</a:t>
            </a:r>
          </a:p>
          <a:p>
            <a:pPr>
              <a:spcBef>
                <a:spcPct val="0"/>
              </a:spcBef>
              <a:buFont typeface="Arial" panose="020B0604020202020204" pitchFamily="34" charset="0"/>
              <a:buNone/>
            </a:pPr>
            <a:endParaRPr lang="en-GB" altLang="en-US" sz="2400" dirty="0" smtClean="0"/>
          </a:p>
          <a:p>
            <a:pPr>
              <a:spcBef>
                <a:spcPct val="0"/>
              </a:spcBef>
            </a:pPr>
            <a:r>
              <a:rPr lang="en-GB" altLang="en-US" sz="2400" dirty="0" smtClean="0"/>
              <a:t>12 million print volumes</a:t>
            </a:r>
          </a:p>
          <a:p>
            <a:pPr>
              <a:spcBef>
                <a:spcPct val="0"/>
              </a:spcBef>
            </a:pPr>
            <a:r>
              <a:rPr lang="en-GB" altLang="en-US" sz="2400" dirty="0" smtClean="0"/>
              <a:t>1,000 items added daily to the collections</a:t>
            </a:r>
          </a:p>
          <a:p>
            <a:pPr>
              <a:spcBef>
                <a:spcPct val="0"/>
              </a:spcBef>
            </a:pPr>
            <a:r>
              <a:rPr lang="en-GB" altLang="en-US" sz="2400" dirty="0" smtClean="0"/>
              <a:t>4,000 study spaces</a:t>
            </a:r>
          </a:p>
          <a:p>
            <a:pPr>
              <a:spcBef>
                <a:spcPct val="0"/>
              </a:spcBef>
            </a:pPr>
            <a:r>
              <a:rPr lang="en-GB" altLang="en-US" sz="2400" dirty="0" smtClean="0"/>
              <a:t>500+ computers and wireless network </a:t>
            </a:r>
          </a:p>
        </p:txBody>
      </p:sp>
      <p:sp>
        <p:nvSpPr>
          <p:cNvPr id="192516" name="Title 1"/>
          <p:cNvSpPr>
            <a:spLocks noGrp="1"/>
          </p:cNvSpPr>
          <p:nvPr>
            <p:ph type="title"/>
          </p:nvPr>
        </p:nvSpPr>
        <p:spPr>
          <a:xfrm>
            <a:off x="2627313" y="115888"/>
            <a:ext cx="6121400" cy="723900"/>
          </a:xfrm>
        </p:spPr>
        <p:txBody>
          <a:bodyPr/>
          <a:lstStyle/>
          <a:p>
            <a:pPr eaLnBrk="1" hangingPunct="1"/>
            <a:r>
              <a:rPr lang="en-GB" altLang="en-US" sz="3000" b="1" smtClean="0">
                <a:solidFill>
                  <a:srgbClr val="7030A0"/>
                </a:solidFill>
              </a:rPr>
              <a:t>The Bodleian Library Service offers:</a:t>
            </a:r>
          </a:p>
        </p:txBody>
      </p:sp>
      <p:pic>
        <p:nvPicPr>
          <p:cNvPr id="1925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6125"/>
            <a:ext cx="241141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1628775"/>
            <a:ext cx="2414588" cy="171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89525"/>
            <a:ext cx="2414588"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301625" y="115888"/>
            <a:ext cx="8534400" cy="720725"/>
          </a:xfrm>
          <a:ln>
            <a:solidFill>
              <a:schemeClr val="tx1"/>
            </a:solidFill>
            <a:miter lim="800000"/>
            <a:headEnd/>
            <a:tailEnd/>
          </a:ln>
        </p:spPr>
        <p:txBody>
          <a:bodyPr/>
          <a:lstStyle/>
          <a:p>
            <a:pPr eaLnBrk="1" hangingPunct="1"/>
            <a:r>
              <a:rPr lang="en-GB" altLang="en-US" sz="4000" b="1" smtClean="0">
                <a:solidFill>
                  <a:srgbClr val="7030A0"/>
                </a:solidFill>
              </a:rPr>
              <a:t>Google Scholar Preferences</a:t>
            </a:r>
          </a:p>
        </p:txBody>
      </p:sp>
      <p:pic>
        <p:nvPicPr>
          <p:cNvPr id="55298" name="Picture 2"/>
          <p:cNvPicPr>
            <a:picLocks noGrp="1" noChangeAspect="1" noChangeArrowheads="1"/>
          </p:cNvPicPr>
          <p:nvPr>
            <p:ph idx="1"/>
          </p:nvPr>
        </p:nvPicPr>
        <p:blipFill>
          <a:blip r:embed="rId2"/>
          <a:srcRect/>
          <a:stretch>
            <a:fillRect/>
          </a:stretch>
        </p:blipFill>
        <p:spPr>
          <a:xfrm>
            <a:off x="1258888" y="2276475"/>
            <a:ext cx="5543550" cy="2008188"/>
          </a:xfrm>
          <a:effectLst>
            <a:outerShdw blurRad="292100" dist="139700" dir="2700000" algn="tl" rotWithShape="0">
              <a:srgbClr val="333333">
                <a:alpha val="65000"/>
              </a:srgbClr>
            </a:outerShdw>
          </a:effectLst>
        </p:spPr>
      </p:pic>
      <p:pic>
        <p:nvPicPr>
          <p:cNvPr id="55301" name="Picture 5"/>
          <p:cNvPicPr>
            <a:picLocks noChangeAspect="1" noChangeArrowheads="1"/>
          </p:cNvPicPr>
          <p:nvPr/>
        </p:nvPicPr>
        <p:blipFill>
          <a:blip r:embed="rId3"/>
          <a:srcRect/>
          <a:stretch>
            <a:fillRect/>
          </a:stretch>
        </p:blipFill>
        <p:spPr bwMode="auto">
          <a:xfrm>
            <a:off x="3492500" y="4437063"/>
            <a:ext cx="4183063" cy="1311275"/>
          </a:xfrm>
          <a:prstGeom prst="rect">
            <a:avLst/>
          </a:prstGeom>
          <a:ln>
            <a:noFill/>
          </a:ln>
          <a:effectLst>
            <a:outerShdw blurRad="292100" dist="139700" dir="2700000" algn="tl" rotWithShape="0">
              <a:srgbClr val="333333">
                <a:alpha val="65000"/>
              </a:srgbClr>
            </a:outerShdw>
          </a:effectLst>
        </p:spPr>
      </p:pic>
      <p:pic>
        <p:nvPicPr>
          <p:cNvPr id="55302" name="Picture 6"/>
          <p:cNvPicPr>
            <a:picLocks noChangeAspect="1" noChangeArrowheads="1"/>
          </p:cNvPicPr>
          <p:nvPr/>
        </p:nvPicPr>
        <p:blipFill>
          <a:blip r:embed="rId4"/>
          <a:srcRect/>
          <a:stretch>
            <a:fillRect/>
          </a:stretch>
        </p:blipFill>
        <p:spPr bwMode="auto">
          <a:xfrm>
            <a:off x="7451725" y="5876925"/>
            <a:ext cx="1517650" cy="792163"/>
          </a:xfrm>
          <a:prstGeom prst="rect">
            <a:avLst/>
          </a:prstGeom>
          <a:ln>
            <a:noFill/>
          </a:ln>
          <a:effectLst>
            <a:outerShdw blurRad="292100" dist="139700" dir="2700000" algn="tl" rotWithShape="0">
              <a:srgbClr val="333333">
                <a:alpha val="65000"/>
              </a:srgbClr>
            </a:outerShdw>
          </a:effectLst>
        </p:spPr>
      </p:pic>
      <p:pic>
        <p:nvPicPr>
          <p:cNvPr id="55303" name="Picture 7"/>
          <p:cNvPicPr>
            <a:picLocks noChangeAspect="1" noChangeArrowheads="1"/>
          </p:cNvPicPr>
          <p:nvPr/>
        </p:nvPicPr>
        <p:blipFill>
          <a:blip r:embed="rId5"/>
          <a:srcRect/>
          <a:stretch>
            <a:fillRect/>
          </a:stretch>
        </p:blipFill>
        <p:spPr bwMode="auto">
          <a:xfrm>
            <a:off x="7885113" y="1125538"/>
            <a:ext cx="1038225" cy="714375"/>
          </a:xfrm>
          <a:prstGeom prst="rect">
            <a:avLst/>
          </a:prstGeom>
          <a:ln>
            <a:noFill/>
          </a:ln>
          <a:effectLst>
            <a:outerShdw blurRad="292100" dist="139700" dir="2700000" algn="tl" rotWithShape="0">
              <a:srgbClr val="333333">
                <a:alpha val="65000"/>
              </a:srgbClr>
            </a:outerShdw>
          </a:effectLst>
        </p:spPr>
      </p:pic>
      <p:pic>
        <p:nvPicPr>
          <p:cNvPr id="55304" name="Picture 8"/>
          <p:cNvPicPr>
            <a:picLocks noChangeAspect="1" noChangeArrowheads="1"/>
          </p:cNvPicPr>
          <p:nvPr/>
        </p:nvPicPr>
        <p:blipFill>
          <a:blip r:embed="rId6"/>
          <a:srcRect/>
          <a:stretch>
            <a:fillRect/>
          </a:stretch>
        </p:blipFill>
        <p:spPr bwMode="auto">
          <a:xfrm>
            <a:off x="3203575" y="1052513"/>
            <a:ext cx="2857500" cy="1095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8313" y="115888"/>
            <a:ext cx="8229600" cy="649287"/>
          </a:xfrm>
          <a:solidFill>
            <a:schemeClr val="accent3"/>
          </a:solidFill>
          <a:ln>
            <a:solidFill>
              <a:schemeClr val="tx1"/>
            </a:solidFill>
          </a:ln>
        </p:spPr>
        <p:txBody>
          <a:bodyPr/>
          <a:lstStyle/>
          <a:p>
            <a:pPr>
              <a:defRPr/>
            </a:pPr>
            <a:r>
              <a:rPr lang="en-GB" sz="3200" b="1" dirty="0" smtClean="0">
                <a:solidFill>
                  <a:srgbClr val="7030A0"/>
                </a:solidFill>
              </a:rPr>
              <a:t>http://www.bodleian.ox.ac.uk/ssl</a:t>
            </a:r>
          </a:p>
        </p:txBody>
      </p:sp>
      <p:pic>
        <p:nvPicPr>
          <p:cNvPr id="217091" name="Picture 6" descr="faceboo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4868863"/>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5" descr="http://www.bodleian.ox.ac.uk/__data/assets/image/0009/18693/rss.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5445125"/>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6" descr="faceboo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4868863"/>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5" descr="http://www.bodleian.ox.ac.uk/__data/assets/image/0009/18693/rss.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850" y="5445125"/>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7" descr="Twitt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3900" y="6021388"/>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8"/>
          <a:stretch>
            <a:fillRect/>
          </a:stretch>
        </p:blipFill>
        <p:spPr>
          <a:xfrm>
            <a:off x="1259632" y="836712"/>
            <a:ext cx="6675499" cy="587564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3707904" y="31883"/>
            <a:ext cx="5338762" cy="498475"/>
          </a:xfrm>
          <a:ln>
            <a:solidFill>
              <a:schemeClr val="tx1"/>
            </a:solidFill>
            <a:miter lim="800000"/>
            <a:headEnd/>
            <a:tailEnd/>
          </a:ln>
        </p:spPr>
        <p:txBody>
          <a:bodyPr/>
          <a:lstStyle/>
          <a:p>
            <a:r>
              <a:rPr lang="en-GB" altLang="en-US" sz="4000" b="1" dirty="0" smtClean="0">
                <a:solidFill>
                  <a:srgbClr val="7030A0"/>
                </a:solidFill>
              </a:rPr>
              <a:t>Subject </a:t>
            </a:r>
            <a:r>
              <a:rPr lang="en-GB" altLang="en-US" sz="4000" b="1" dirty="0" err="1" smtClean="0">
                <a:solidFill>
                  <a:srgbClr val="7030A0"/>
                </a:solidFill>
              </a:rPr>
              <a:t>Libguides</a:t>
            </a:r>
            <a:r>
              <a:rPr lang="en-GB" altLang="en-US" sz="4000" b="1" dirty="0" smtClean="0">
                <a:solidFill>
                  <a:srgbClr val="7030A0"/>
                </a:solidFill>
              </a:rPr>
              <a:t> </a:t>
            </a:r>
            <a:endParaRPr lang="en-GB" altLang="en-US" sz="4000" dirty="0" smtClean="0">
              <a:solidFill>
                <a:srgbClr val="7030A0"/>
              </a:solidFill>
            </a:endParaRPr>
          </a:p>
        </p:txBody>
      </p:sp>
      <p:sp>
        <p:nvSpPr>
          <p:cNvPr id="218116" name="TextBox 4"/>
          <p:cNvSpPr txBox="1">
            <a:spLocks noChangeArrowheads="1"/>
          </p:cNvSpPr>
          <p:nvPr/>
        </p:nvSpPr>
        <p:spPr bwMode="auto">
          <a:xfrm>
            <a:off x="1331640" y="6227588"/>
            <a:ext cx="6624638" cy="58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dirty="0">
                <a:solidFill>
                  <a:srgbClr val="7030A0"/>
                </a:solidFill>
              </a:rPr>
              <a:t>http://</a:t>
            </a:r>
            <a:r>
              <a:rPr lang="en-US" altLang="en-US" b="1" dirty="0" smtClean="0">
                <a:solidFill>
                  <a:srgbClr val="7030A0"/>
                </a:solidFill>
              </a:rPr>
              <a:t>ox.libguides.com/economics</a:t>
            </a:r>
            <a:endParaRPr lang="en-US" altLang="en-US" dirty="0">
              <a:solidFill>
                <a:srgbClr val="7030A0"/>
              </a:solidFill>
            </a:endParaRPr>
          </a:p>
        </p:txBody>
      </p:sp>
      <p:pic>
        <p:nvPicPr>
          <p:cNvPr id="4" name="Picture 3"/>
          <p:cNvPicPr>
            <a:picLocks noChangeAspect="1"/>
          </p:cNvPicPr>
          <p:nvPr/>
        </p:nvPicPr>
        <p:blipFill>
          <a:blip r:embed="rId2"/>
          <a:stretch>
            <a:fillRect/>
          </a:stretch>
        </p:blipFill>
        <p:spPr>
          <a:xfrm>
            <a:off x="578906" y="548680"/>
            <a:ext cx="8130106" cy="564226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a:xfrm>
            <a:off x="3779838" y="404813"/>
            <a:ext cx="5184775" cy="5472112"/>
          </a:xfrm>
        </p:spPr>
        <p:txBody>
          <a:bodyPr/>
          <a:lstStyle/>
          <a:p>
            <a:r>
              <a:rPr lang="en-GB" altLang="en-US" b="1" smtClean="0">
                <a:solidFill>
                  <a:srgbClr val="7030A0"/>
                </a:solidFill>
              </a:rPr>
              <a:t>Library Assistant </a:t>
            </a:r>
            <a:br>
              <a:rPr lang="en-GB" altLang="en-US" b="1" smtClean="0">
                <a:solidFill>
                  <a:srgbClr val="7030A0"/>
                </a:solidFill>
              </a:rPr>
            </a:br>
            <a:r>
              <a:rPr lang="en-GB" altLang="en-US" smtClean="0"/>
              <a:t/>
            </a:r>
            <a:br>
              <a:rPr lang="en-GB" altLang="en-US" smtClean="0"/>
            </a:br>
            <a:r>
              <a:rPr lang="en-GB" altLang="en-US" sz="2800" b="1" i="1" smtClean="0"/>
              <a:t>All your library info…on the go!</a:t>
            </a:r>
            <a:br>
              <a:rPr lang="en-GB" altLang="en-US" sz="2800" b="1" i="1" smtClean="0"/>
            </a:br>
            <a:r>
              <a:rPr lang="en-GB" altLang="en-US" sz="2800" smtClean="0"/>
              <a:t>Find your libraries</a:t>
            </a:r>
            <a:br>
              <a:rPr lang="en-GB" altLang="en-US" sz="2800" smtClean="0"/>
            </a:br>
            <a:r>
              <a:rPr lang="en-GB" altLang="en-US" sz="2800" smtClean="0"/>
              <a:t>Help on how to get hold of reading list items</a:t>
            </a:r>
            <a:br>
              <a:rPr lang="en-GB" altLang="en-US" sz="2800" smtClean="0"/>
            </a:br>
            <a:r>
              <a:rPr lang="en-GB" altLang="en-US" sz="2800" smtClean="0"/>
              <a:t>Advice on library WiFi, passwords, photocopying and more</a:t>
            </a:r>
            <a:br>
              <a:rPr lang="en-GB" altLang="en-US" sz="2800" smtClean="0"/>
            </a:br>
            <a:r>
              <a:rPr lang="en-GB" altLang="en-US" sz="2800" smtClean="0"/>
              <a:t>Use Library Assistant from your mobile, tablet or PC</a:t>
            </a:r>
            <a:br>
              <a:rPr lang="en-GB" altLang="en-US" sz="2800" smtClean="0"/>
            </a:br>
            <a:endParaRPr lang="en-GB" altLang="en-US" sz="2800" smtClean="0"/>
          </a:p>
        </p:txBody>
      </p:sp>
      <p:pic>
        <p:nvPicPr>
          <p:cNvPr id="4" name="Picture 3" descr="MLib_iphone_postcard#4C530A.png"/>
          <p:cNvPicPr>
            <a:picLocks noChangeAspect="1"/>
          </p:cNvPicPr>
          <p:nvPr/>
        </p:nvPicPr>
        <p:blipFill>
          <a:blip r:embed="rId3" cstate="print"/>
          <a:stretch>
            <a:fillRect/>
          </a:stretch>
        </p:blipFill>
        <p:spPr>
          <a:xfrm>
            <a:off x="1043608" y="764704"/>
            <a:ext cx="2376264" cy="45514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Rectangle 1"/>
          <p:cNvSpPr/>
          <p:nvPr/>
        </p:nvSpPr>
        <p:spPr>
          <a:xfrm>
            <a:off x="611188" y="5949950"/>
            <a:ext cx="8424862" cy="754063"/>
          </a:xfrm>
          <a:prstGeom prst="rect">
            <a:avLst/>
          </a:prstGeom>
        </p:spPr>
        <p:txBody>
          <a:bodyPr>
            <a:spAutoFit/>
          </a:bodyPr>
          <a:lstStyle/>
          <a:p>
            <a:pPr marL="448056" indent="-384048" algn="ctr" eaLnBrk="1" fontAlgn="auto" hangingPunct="1">
              <a:spcBef>
                <a:spcPct val="20000"/>
              </a:spcBef>
              <a:spcAft>
                <a:spcPts val="0"/>
              </a:spcAft>
              <a:buClr>
                <a:srgbClr val="4F81BD"/>
              </a:buClr>
              <a:buSzPct val="80000"/>
              <a:defRPr/>
            </a:pPr>
            <a:r>
              <a:rPr lang="en-GB" sz="4300" b="1" dirty="0">
                <a:solidFill>
                  <a:prstClr val="black"/>
                </a:solidFill>
                <a:latin typeface="Calibri"/>
                <a:cs typeface="+mn-cs"/>
              </a:rPr>
              <a:t>www.bodleian.ox.ac.uk/assistant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p:txBody>
          <a:bodyPr/>
          <a:lstStyle/>
          <a:p>
            <a:endParaRPr lang="en-GB" altLang="en-US" smtClean="0"/>
          </a:p>
        </p:txBody>
      </p:sp>
      <p:sp>
        <p:nvSpPr>
          <p:cNvPr id="222211" name="Content Placeholder 2"/>
          <p:cNvSpPr>
            <a:spLocks noGrp="1"/>
          </p:cNvSpPr>
          <p:nvPr>
            <p:ph idx="1"/>
          </p:nvPr>
        </p:nvSpPr>
        <p:spPr/>
        <p:txBody>
          <a:bodyPr/>
          <a:lstStyle/>
          <a:p>
            <a:pPr marL="0" indent="0" eaLnBrk="1" hangingPunct="1">
              <a:spcBef>
                <a:spcPct val="0"/>
              </a:spcBef>
              <a:buFont typeface="Arial" panose="020B0604020202020204" pitchFamily="34" charset="0"/>
              <a:buNone/>
            </a:pPr>
            <a:r>
              <a:rPr lang="en-GB" altLang="en-US" sz="2400" b="1" dirty="0" smtClean="0">
                <a:solidFill>
                  <a:srgbClr val="000000"/>
                </a:solidFill>
                <a:hlinkClick r:id="rId2"/>
              </a:rPr>
              <a:t>http://libguides.bodleian.ox.ac.uk/iskills</a:t>
            </a:r>
            <a:r>
              <a:rPr lang="en-GB" altLang="en-US" sz="2400" b="1" dirty="0" smtClean="0">
                <a:solidFill>
                  <a:srgbClr val="000000"/>
                </a:solidFill>
              </a:rPr>
              <a:t> </a:t>
            </a:r>
          </a:p>
          <a:p>
            <a:pPr marL="0" indent="0" eaLnBrk="1" hangingPunct="1">
              <a:spcBef>
                <a:spcPct val="0"/>
              </a:spcBef>
              <a:buFont typeface="Arial" panose="020B0604020202020204" pitchFamily="34" charset="0"/>
              <a:buNone/>
            </a:pPr>
            <a:r>
              <a:rPr lang="en-GB" altLang="en-US" sz="2400" dirty="0" smtClean="0">
                <a:solidFill>
                  <a:srgbClr val="000000"/>
                </a:solidFill>
              </a:rPr>
              <a:t>Workshops for postgraduates &amp; researchers</a:t>
            </a:r>
          </a:p>
          <a:p>
            <a:pPr marL="0" indent="0" eaLnBrk="1" hangingPunct="1">
              <a:spcBef>
                <a:spcPct val="0"/>
              </a:spcBef>
              <a:buFont typeface="Arial" panose="020B0604020202020204" pitchFamily="34" charset="0"/>
              <a:buNone/>
            </a:pPr>
            <a:r>
              <a:rPr lang="en-GB" altLang="en-US" sz="2400" dirty="0" smtClean="0">
                <a:solidFill>
                  <a:srgbClr val="000000"/>
                </a:solidFill>
              </a:rPr>
              <a:t>Topics covered:  </a:t>
            </a:r>
          </a:p>
          <a:p>
            <a:pPr lvl="1" eaLnBrk="1" hangingPunct="1">
              <a:spcBef>
                <a:spcPct val="0"/>
              </a:spcBef>
              <a:buFont typeface="Arial" panose="020B0604020202020204" pitchFamily="34" charset="0"/>
              <a:buChar char="•"/>
            </a:pPr>
            <a:r>
              <a:rPr lang="en-GB" altLang="en-US" sz="2400" dirty="0" smtClean="0">
                <a:solidFill>
                  <a:srgbClr val="000000"/>
                </a:solidFill>
              </a:rPr>
              <a:t>information discovery and finding scholarly materials</a:t>
            </a:r>
          </a:p>
          <a:p>
            <a:pPr lvl="1" eaLnBrk="1" hangingPunct="1">
              <a:spcBef>
                <a:spcPct val="0"/>
              </a:spcBef>
              <a:buFont typeface="Arial" panose="020B0604020202020204" pitchFamily="34" charset="0"/>
              <a:buChar char="•"/>
            </a:pPr>
            <a:r>
              <a:rPr lang="en-GB" altLang="en-US" sz="2400" dirty="0" smtClean="0">
                <a:solidFill>
                  <a:srgbClr val="000000"/>
                </a:solidFill>
              </a:rPr>
              <a:t>reference management (Endnote, </a:t>
            </a:r>
            <a:r>
              <a:rPr lang="en-GB" altLang="en-US" sz="2400" dirty="0" err="1" smtClean="0">
                <a:solidFill>
                  <a:srgbClr val="000000"/>
                </a:solidFill>
              </a:rPr>
              <a:t>RefWorks</a:t>
            </a:r>
            <a:r>
              <a:rPr lang="en-GB" altLang="en-US" sz="2400" dirty="0" smtClean="0">
                <a:solidFill>
                  <a:srgbClr val="000000"/>
                </a:solidFill>
              </a:rPr>
              <a:t>, </a:t>
            </a:r>
            <a:r>
              <a:rPr lang="en-GB" altLang="en-US" sz="2400" dirty="0" err="1" smtClean="0">
                <a:solidFill>
                  <a:srgbClr val="000000"/>
                </a:solidFill>
              </a:rPr>
              <a:t>Zotero</a:t>
            </a:r>
            <a:r>
              <a:rPr lang="en-GB" altLang="en-US" sz="2400" dirty="0" smtClean="0">
                <a:solidFill>
                  <a:srgbClr val="000000"/>
                </a:solidFill>
              </a:rPr>
              <a:t> &amp; </a:t>
            </a:r>
            <a:r>
              <a:rPr lang="en-GB" altLang="en-US" sz="2400" dirty="0" err="1" smtClean="0">
                <a:solidFill>
                  <a:srgbClr val="000000"/>
                </a:solidFill>
              </a:rPr>
              <a:t>Mendeley</a:t>
            </a:r>
            <a:r>
              <a:rPr lang="en-GB" altLang="en-US" sz="2400" dirty="0" smtClean="0">
                <a:solidFill>
                  <a:srgbClr val="000000"/>
                </a:solidFill>
              </a:rPr>
              <a:t>)</a:t>
            </a:r>
          </a:p>
          <a:p>
            <a:pPr lvl="1" eaLnBrk="1" hangingPunct="1">
              <a:spcBef>
                <a:spcPct val="0"/>
              </a:spcBef>
              <a:buFont typeface="Arial" panose="020B0604020202020204" pitchFamily="34" charset="0"/>
              <a:buChar char="•"/>
            </a:pPr>
            <a:r>
              <a:rPr lang="en-GB" altLang="en-US" sz="2400" dirty="0" smtClean="0">
                <a:solidFill>
                  <a:srgbClr val="000000"/>
                </a:solidFill>
              </a:rPr>
              <a:t>measuring research impact</a:t>
            </a:r>
          </a:p>
          <a:p>
            <a:pPr lvl="1" eaLnBrk="1" hangingPunct="1">
              <a:spcBef>
                <a:spcPct val="0"/>
              </a:spcBef>
              <a:buFont typeface="Arial" panose="020B0604020202020204" pitchFamily="34" charset="0"/>
              <a:buChar char="•"/>
            </a:pPr>
            <a:r>
              <a:rPr lang="en-GB" altLang="en-US" sz="2400" dirty="0" smtClean="0">
                <a:solidFill>
                  <a:srgbClr val="000000"/>
                </a:solidFill>
              </a:rPr>
              <a:t>copyright and intellectual property</a:t>
            </a:r>
          </a:p>
          <a:p>
            <a:pPr lvl="1" eaLnBrk="1" hangingPunct="1">
              <a:spcBef>
                <a:spcPct val="0"/>
              </a:spcBef>
              <a:buFont typeface="Arial" panose="020B0604020202020204" pitchFamily="34" charset="0"/>
              <a:buChar char="•"/>
            </a:pPr>
            <a:r>
              <a:rPr lang="en-GB" altLang="en-US" sz="2400" dirty="0" smtClean="0">
                <a:solidFill>
                  <a:srgbClr val="000000"/>
                </a:solidFill>
              </a:rPr>
              <a:t>open access publishing </a:t>
            </a:r>
          </a:p>
          <a:p>
            <a:pPr lvl="1" eaLnBrk="1" hangingPunct="1">
              <a:spcBef>
                <a:spcPct val="0"/>
              </a:spcBef>
              <a:buFont typeface="Arial" panose="020B0604020202020204" pitchFamily="34" charset="0"/>
              <a:buChar char="•"/>
            </a:pPr>
            <a:r>
              <a:rPr lang="en-GB" altLang="en-US" sz="2400" dirty="0" smtClean="0">
                <a:solidFill>
                  <a:srgbClr val="000000"/>
                </a:solidFill>
              </a:rPr>
              <a:t>managing research data</a:t>
            </a:r>
          </a:p>
        </p:txBody>
      </p:sp>
      <p:pic>
        <p:nvPicPr>
          <p:cNvPr id="2222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20675"/>
            <a:ext cx="20843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13" name="Content Placeholder 5"/>
          <p:cNvPicPr>
            <a:picLocks noChangeAspect="1"/>
          </p:cNvPicPr>
          <p:nvPr/>
        </p:nvPicPr>
        <p:blipFill>
          <a:blip r:embed="rId4">
            <a:extLst>
              <a:ext uri="{28A0092B-C50C-407E-A947-70E740481C1C}">
                <a14:useLocalDpi xmlns:a14="http://schemas.microsoft.com/office/drawing/2010/main" val="0"/>
              </a:ext>
            </a:extLst>
          </a:blip>
          <a:srcRect t="63544"/>
          <a:stretch>
            <a:fillRect/>
          </a:stretch>
        </p:blipFill>
        <p:spPr bwMode="auto">
          <a:xfrm>
            <a:off x="2479675" y="381000"/>
            <a:ext cx="60896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457200" y="188913"/>
            <a:ext cx="8362950" cy="936625"/>
          </a:xfrm>
          <a:ln>
            <a:solidFill>
              <a:schemeClr val="tx1"/>
            </a:solidFill>
            <a:miter lim="800000"/>
            <a:headEnd/>
            <a:tailEnd/>
          </a:ln>
        </p:spPr>
        <p:txBody>
          <a:bodyPr/>
          <a:lstStyle/>
          <a:p>
            <a:r>
              <a:rPr lang="en-GB" altLang="en-US" b="1" smtClean="0">
                <a:solidFill>
                  <a:srgbClr val="7030A0"/>
                </a:solidFill>
              </a:rPr>
              <a:t>SSL subject librarians</a:t>
            </a:r>
          </a:p>
        </p:txBody>
      </p:sp>
      <p:graphicFrame>
        <p:nvGraphicFramePr>
          <p:cNvPr id="14" name="Table 13"/>
          <p:cNvGraphicFramePr>
            <a:graphicFrameLocks noGrp="1"/>
          </p:cNvGraphicFramePr>
          <p:nvPr/>
        </p:nvGraphicFramePr>
        <p:xfrm>
          <a:off x="468313" y="1125538"/>
          <a:ext cx="8353425" cy="5545138"/>
        </p:xfrm>
        <a:graphic>
          <a:graphicData uri="http://schemas.openxmlformats.org/drawingml/2006/table">
            <a:tbl>
              <a:tblPr/>
              <a:tblGrid>
                <a:gridCol w="1143000"/>
                <a:gridCol w="7210425"/>
              </a:tblGrid>
              <a:tr h="14541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altLang="en-US" sz="11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Jo Gardner</a:t>
                      </a:r>
                      <a:b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b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Bodleian Social Science Librarian</a:t>
                      </a:r>
                      <a:b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b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Manages SSL, taught-courses, research support to DPIR, OII &amp; BSG </a:t>
                      </a:r>
                    </a:p>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(2)78721	</a:t>
                      </a:r>
                      <a:r>
                        <a:rPr kumimoji="0" lang="en-GB" altLang="en-US" sz="2000" b="0" i="0" u="sng" strike="noStrike" cap="none" normalizeH="0" baseline="0" dirty="0" smtClean="0">
                          <a:ln>
                            <a:noFill/>
                          </a:ln>
                          <a:solidFill>
                            <a:srgbClr val="0000FF"/>
                          </a:solidFill>
                          <a:effectLst/>
                          <a:latin typeface="Calibri" pitchFamily="34" charset="0"/>
                          <a:ea typeface="SimSun" pitchFamily="2" charset="-122"/>
                          <a:cs typeface="Times New Roman" pitchFamily="18" charset="0"/>
                          <a:hlinkClick r:id="rId2"/>
                        </a:rPr>
                        <a:t>jo.gardner@bodleian.ox.ac.uk</a:t>
                      </a: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33525">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altLang="en-US" sz="1100" b="0" i="0" u="none" strike="noStrike" cap="none" normalizeH="0" baseline="0" smtClean="0">
                        <a:ln>
                          <a:noFill/>
                        </a:ln>
                        <a:solidFill>
                          <a:schemeClr val="tx1"/>
                        </a:solidFill>
                        <a:effectLst/>
                        <a:latin typeface="Calibri" pitchFamily="34" charset="0"/>
                        <a:ea typeface="SimSun"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John Southall</a:t>
                      </a:r>
                    </a:p>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Social Sciences Data Librarian &amp; Subject Consultant</a:t>
                      </a:r>
                    </a:p>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Data enquiries, RDM, research support to ECO, SOC &amp; SPI</a:t>
                      </a:r>
                    </a:p>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(2)85936	</a:t>
                      </a: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hlinkClick r:id="rId3"/>
                        </a:rPr>
                        <a:t>john.southall@bodleian.ox.ac.uk</a:t>
                      </a: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20813">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John.southall@bodleian.ox.ac.uk</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Sarah Rhodes</a:t>
                      </a:r>
                    </a:p>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International Development, RSC, African Studies Subject Consultant</a:t>
                      </a:r>
                    </a:p>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(2)85998	</a:t>
                      </a:r>
                      <a:r>
                        <a:rPr kumimoji="0" lang="en-GB" altLang="en-US" sz="2000" b="0" i="0" u="sng" strike="noStrike" cap="none" normalizeH="0" baseline="0" dirty="0" smtClean="0">
                          <a:ln>
                            <a:noFill/>
                          </a:ln>
                          <a:solidFill>
                            <a:srgbClr val="0000FF"/>
                          </a:solidFill>
                          <a:effectLst/>
                          <a:latin typeface="Calibri" pitchFamily="34" charset="0"/>
                          <a:ea typeface="SimSun" pitchFamily="2" charset="-122"/>
                          <a:cs typeface="Times New Roman" pitchFamily="18" charset="0"/>
                          <a:hlinkClick r:id="rId4"/>
                        </a:rPr>
                        <a:t>sarah.rhodes@bodleian.ox.ac.uk</a:t>
                      </a:r>
                      <a:r>
                        <a:rPr kumimoji="0" lang="en-GB" altLang="en-US"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36650">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GB" altLang="en-US" sz="11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marL="742950" indent="-285750" eaLnBrk="0" hangingPunct="0">
                        <a:spcBef>
                          <a:spcPct val="20000"/>
                        </a:spcBef>
                        <a:buFont typeface="Arial" charset="0"/>
                        <a:defRPr sz="2400">
                          <a:solidFill>
                            <a:schemeClr val="tx1"/>
                          </a:solidFill>
                          <a:latin typeface="Calibri" pitchFamily="34" charset="0"/>
                        </a:defRPr>
                      </a:lvl2pPr>
                      <a:lvl3pPr marL="1143000" indent="-228600" eaLnBrk="0" hangingPunct="0">
                        <a:spcBef>
                          <a:spcPct val="20000"/>
                        </a:spcBef>
                        <a:buFont typeface="Arial" charset="0"/>
                        <a:defRPr sz="2000">
                          <a:solidFill>
                            <a:schemeClr val="tx1"/>
                          </a:solidFill>
                          <a:latin typeface="Calibri" pitchFamily="34" charset="0"/>
                        </a:defRPr>
                      </a:lvl3pPr>
                      <a:lvl4pPr marL="1600200" indent="-228600" eaLnBrk="0" hangingPunct="0">
                        <a:spcBef>
                          <a:spcPct val="20000"/>
                        </a:spcBef>
                        <a:buFont typeface="Arial" charset="0"/>
                        <a:defRPr>
                          <a:solidFill>
                            <a:schemeClr val="tx1"/>
                          </a:solidFill>
                          <a:latin typeface="Calibri" pitchFamily="34" charset="0"/>
                        </a:defRPr>
                      </a:lvl4pPr>
                      <a:lvl5pPr marL="2057400" indent="-228600" eaLnBrk="0" hangingPunct="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Angelina Gibson</a:t>
                      </a:r>
                      <a:br>
                        <a:rPr kumimoji="0" lang="en-GB" altLang="en-US" sz="2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br>
                      <a:r>
                        <a:rPr kumimoji="0" lang="en-GB" altLang="en-US" sz="2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Russian and Eurasian Subject Consultant</a:t>
                      </a:r>
                      <a:br>
                        <a:rPr kumimoji="0" lang="en-GB" altLang="en-US" sz="2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br>
                      <a:r>
                        <a:rPr kumimoji="0" lang="en-GB" altLang="en-US" sz="2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(2)71937	</a:t>
                      </a:r>
                      <a:r>
                        <a:rPr kumimoji="0" lang="en-GB" altLang="en-US" sz="2000" b="0" i="0" u="sng" strike="noStrike" cap="none" normalizeH="0" baseline="0" smtClean="0">
                          <a:ln>
                            <a:noFill/>
                          </a:ln>
                          <a:solidFill>
                            <a:srgbClr val="0000FF"/>
                          </a:solidFill>
                          <a:effectLst/>
                          <a:latin typeface="Calibri" pitchFamily="34" charset="0"/>
                          <a:ea typeface="SimSun" pitchFamily="2" charset="-122"/>
                          <a:cs typeface="Times New Roman" pitchFamily="18" charset="0"/>
                          <a:hlinkClick r:id="rId5"/>
                        </a:rPr>
                        <a:t>angelina.gibson@bodleian.ox.ac.uk</a:t>
                      </a:r>
                      <a:r>
                        <a:rPr kumimoji="0" lang="en-GB" altLang="en-US" sz="2000" b="0" i="0" u="none" strike="noStrike" cap="none" normalizeH="0" baseline="0" smtClean="0">
                          <a:ln>
                            <a:noFill/>
                          </a:ln>
                          <a:solidFill>
                            <a:schemeClr val="tx1"/>
                          </a:solidFill>
                          <a:effectLst/>
                          <a:latin typeface="Calibri" pitchFamily="34" charset="0"/>
                          <a:ea typeface="SimSun" pitchFamily="2" charset="-122"/>
                          <a:cs typeface="Times New Roman"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67957" name="Picture 1" descr="IMG_80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4149725"/>
            <a:ext cx="93662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8" name="Picture 2" descr="Angelina Gibson"/>
          <p:cNvPicPr>
            <a:picLocks noChangeAspect="1" noChangeArrowheads="1"/>
          </p:cNvPicPr>
          <p:nvPr/>
        </p:nvPicPr>
        <p:blipFill>
          <a:blip r:embed="rId7">
            <a:extLst>
              <a:ext uri="{28A0092B-C50C-407E-A947-70E740481C1C}">
                <a14:useLocalDpi xmlns:a14="http://schemas.microsoft.com/office/drawing/2010/main" val="0"/>
              </a:ext>
            </a:extLst>
          </a:blip>
          <a:srcRect b="14789"/>
          <a:stretch>
            <a:fillRect/>
          </a:stretch>
        </p:blipFill>
        <p:spPr bwMode="auto">
          <a:xfrm>
            <a:off x="611188" y="5589588"/>
            <a:ext cx="792162"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9" name="Picture 32" descr="John Southall"/>
          <p:cNvPicPr>
            <a:picLocks noChangeAspect="1" noChangeArrowheads="1"/>
          </p:cNvPicPr>
          <p:nvPr/>
        </p:nvPicPr>
        <p:blipFill>
          <a:blip r:embed="rId8">
            <a:extLst>
              <a:ext uri="{28A0092B-C50C-407E-A947-70E740481C1C}">
                <a14:useLocalDpi xmlns:a14="http://schemas.microsoft.com/office/drawing/2010/main" val="0"/>
              </a:ext>
            </a:extLst>
          </a:blip>
          <a:srcRect l="11942" t="5904" b="5602"/>
          <a:stretch>
            <a:fillRect/>
          </a:stretch>
        </p:blipFill>
        <p:spPr bwMode="auto">
          <a:xfrm>
            <a:off x="539750" y="2708275"/>
            <a:ext cx="97313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736" y="1202514"/>
            <a:ext cx="974152" cy="1264462"/>
          </a:xfrm>
          <a:prstGeom prst="rect">
            <a:avLst/>
          </a:prstGeom>
        </p:spPr>
      </p:pic>
    </p:spTree>
    <p:extLst>
      <p:ext uri="{BB962C8B-B14F-4D97-AF65-F5344CB8AC3E}">
        <p14:creationId xmlns:p14="http://schemas.microsoft.com/office/powerpoint/2010/main" val="3843973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4" descr="http://upload.wikimedia.org/wikipedia/commons/e/e2/Nuffield_College,_Oxford.jpg"/>
          <p:cNvPicPr>
            <a:picLocks noChangeAspect="1" noChangeArrowheads="1"/>
          </p:cNvPicPr>
          <p:nvPr/>
        </p:nvPicPr>
        <p:blipFill>
          <a:blip r:embed="rId2">
            <a:extLst>
              <a:ext uri="{28A0092B-C50C-407E-A947-70E740481C1C}">
                <a14:useLocalDpi xmlns:a14="http://schemas.microsoft.com/office/drawing/2010/main" val="0"/>
              </a:ext>
            </a:extLst>
          </a:blip>
          <a:srcRect r="13406"/>
          <a:stretch>
            <a:fillRect/>
          </a:stretch>
        </p:blipFill>
        <p:spPr bwMode="auto">
          <a:xfrm>
            <a:off x="4498975" y="0"/>
            <a:ext cx="4645025"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itle 5"/>
          <p:cNvSpPr>
            <a:spLocks noGrp="1"/>
          </p:cNvSpPr>
          <p:nvPr>
            <p:ph type="title"/>
          </p:nvPr>
        </p:nvSpPr>
        <p:spPr>
          <a:xfrm>
            <a:off x="4716463" y="274638"/>
            <a:ext cx="4248150" cy="1143000"/>
          </a:xfrm>
        </p:spPr>
        <p:txBody>
          <a:bodyPr/>
          <a:lstStyle/>
          <a:p>
            <a:r>
              <a:rPr lang="en-GB" altLang="en-US" smtClean="0">
                <a:solidFill>
                  <a:schemeClr val="bg1"/>
                </a:solidFill>
              </a:rPr>
              <a:t>College Libraries</a:t>
            </a:r>
          </a:p>
        </p:txBody>
      </p:sp>
      <p:pic>
        <p:nvPicPr>
          <p:cNvPr id="193540" name="Picture 6" descr="http://upload.wikimedia.org/wikipedia/commons/2/2b/Radcliffe_Camera,_Oxford_-_Oct_2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txBox="1">
            <a:spLocks/>
          </p:cNvSpPr>
          <p:nvPr/>
        </p:nvSpPr>
        <p:spPr bwMode="auto">
          <a:xfrm>
            <a:off x="611188" y="260350"/>
            <a:ext cx="3673475" cy="1143000"/>
          </a:xfrm>
          <a:prstGeom prst="rect">
            <a:avLst/>
          </a:prstGeom>
          <a:noFill/>
          <a:ln w="9525">
            <a:noFill/>
            <a:miter lim="800000"/>
            <a:headEnd/>
            <a:tailEnd/>
          </a:ln>
        </p:spPr>
        <p:txBody>
          <a:bodyPr anchor="ctr"/>
          <a:lstStyle/>
          <a:p>
            <a:pPr algn="ctr">
              <a:defRPr/>
            </a:pPr>
            <a:r>
              <a:rPr lang="en-GB" sz="4400" dirty="0">
                <a:solidFill>
                  <a:schemeClr val="bg1"/>
                </a:solidFill>
                <a:latin typeface="+mj-lt"/>
                <a:ea typeface="+mj-ea"/>
                <a:cs typeface="+mj-cs"/>
              </a:rPr>
              <a:t>Legal Deposit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7"/>
          <p:cNvPicPr>
            <a:picLocks noChangeAspect="1" noChangeArrowheads="1"/>
          </p:cNvPicPr>
          <p:nvPr/>
        </p:nvPicPr>
        <p:blipFill>
          <a:blip r:embed="rId2">
            <a:extLst>
              <a:ext uri="{28A0092B-C50C-407E-A947-70E740481C1C}">
                <a14:useLocalDpi xmlns:a14="http://schemas.microsoft.com/office/drawing/2010/main" val="0"/>
              </a:ext>
            </a:extLst>
          </a:blip>
          <a:srcRect l="6900" r="5623"/>
          <a:stretch>
            <a:fillRect/>
          </a:stretch>
        </p:blipFill>
        <p:spPr bwMode="auto">
          <a:xfrm>
            <a:off x="0" y="981075"/>
            <a:ext cx="651668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Box 4"/>
          <p:cNvSpPr txBox="1">
            <a:spLocks noChangeArrowheads="1"/>
          </p:cNvSpPr>
          <p:nvPr/>
        </p:nvSpPr>
        <p:spPr bwMode="auto">
          <a:xfrm>
            <a:off x="539750" y="188913"/>
            <a:ext cx="7993063"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solidFill>
                  <a:srgbClr val="7030A0"/>
                </a:solidFill>
              </a:rPr>
              <a:t>The Bodleian Social Science Library</a:t>
            </a:r>
          </a:p>
        </p:txBody>
      </p:sp>
      <p:sp>
        <p:nvSpPr>
          <p:cNvPr id="194564" name="TextBox 5"/>
          <p:cNvSpPr txBox="1">
            <a:spLocks noChangeArrowheads="1"/>
          </p:cNvSpPr>
          <p:nvPr/>
        </p:nvSpPr>
        <p:spPr bwMode="auto">
          <a:xfrm>
            <a:off x="611188" y="1989138"/>
            <a:ext cx="2881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194565" name="TextBox 8"/>
          <p:cNvSpPr txBox="1">
            <a:spLocks noChangeArrowheads="1"/>
          </p:cNvSpPr>
          <p:nvPr/>
        </p:nvSpPr>
        <p:spPr bwMode="auto">
          <a:xfrm>
            <a:off x="6804025" y="1844675"/>
            <a:ext cx="21955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a:solidFill>
                  <a:srgbClr val="441D61"/>
                </a:solidFill>
              </a:rPr>
              <a:t>Opening hours</a:t>
            </a:r>
          </a:p>
          <a:p>
            <a:pPr eaLnBrk="1" hangingPunct="1">
              <a:spcBef>
                <a:spcPct val="0"/>
              </a:spcBef>
              <a:buFontTx/>
              <a:buNone/>
            </a:pPr>
            <a:r>
              <a:rPr lang="en-GB" altLang="en-US" sz="2400" b="1">
                <a:solidFill>
                  <a:srgbClr val="441D61"/>
                </a:solidFill>
              </a:rPr>
              <a:t>Term (Wks 0-9)</a:t>
            </a:r>
          </a:p>
          <a:p>
            <a:pPr eaLnBrk="1" hangingPunct="1">
              <a:spcBef>
                <a:spcPct val="0"/>
              </a:spcBef>
              <a:buFontTx/>
              <a:buNone/>
            </a:pPr>
            <a:endParaRPr lang="en-GB" altLang="en-US" sz="2400" i="1"/>
          </a:p>
          <a:p>
            <a:pPr eaLnBrk="1" hangingPunct="1">
              <a:spcBef>
                <a:spcPct val="0"/>
              </a:spcBef>
              <a:buFontTx/>
              <a:buNone/>
            </a:pPr>
            <a:r>
              <a:rPr lang="en-GB" altLang="en-US" sz="2400" b="1" i="1">
                <a:solidFill>
                  <a:srgbClr val="7030A0"/>
                </a:solidFill>
              </a:rPr>
              <a:t>Mon – Fri  </a:t>
            </a:r>
            <a:br>
              <a:rPr lang="en-GB" altLang="en-US" sz="2400" b="1" i="1">
                <a:solidFill>
                  <a:srgbClr val="7030A0"/>
                </a:solidFill>
              </a:rPr>
            </a:br>
            <a:r>
              <a:rPr lang="en-GB" altLang="en-US" sz="2400" b="1">
                <a:solidFill>
                  <a:srgbClr val="441D61"/>
                </a:solidFill>
              </a:rPr>
              <a:t>09:00 – 22:00</a:t>
            </a:r>
          </a:p>
          <a:p>
            <a:pPr eaLnBrk="1" hangingPunct="1">
              <a:spcBef>
                <a:spcPct val="0"/>
              </a:spcBef>
              <a:buFontTx/>
              <a:buNone/>
            </a:pPr>
            <a:r>
              <a:rPr lang="en-GB" altLang="en-US" sz="2400" b="1" i="1">
                <a:solidFill>
                  <a:srgbClr val="7030A0"/>
                </a:solidFill>
              </a:rPr>
              <a:t>Saturday</a:t>
            </a:r>
            <a:r>
              <a:rPr lang="en-GB" altLang="en-US" sz="2400" b="1">
                <a:solidFill>
                  <a:srgbClr val="7030A0"/>
                </a:solidFill>
              </a:rPr>
              <a:t/>
            </a:r>
            <a:br>
              <a:rPr lang="en-GB" altLang="en-US" sz="2400" b="1">
                <a:solidFill>
                  <a:srgbClr val="7030A0"/>
                </a:solidFill>
              </a:rPr>
            </a:br>
            <a:r>
              <a:rPr lang="en-GB" altLang="en-US" sz="2400" b="1">
                <a:solidFill>
                  <a:srgbClr val="441D61"/>
                </a:solidFill>
              </a:rPr>
              <a:t>10:00 - 18:00</a:t>
            </a:r>
          </a:p>
          <a:p>
            <a:pPr eaLnBrk="1" hangingPunct="1">
              <a:spcBef>
                <a:spcPct val="0"/>
              </a:spcBef>
              <a:buFontTx/>
              <a:buNone/>
            </a:pPr>
            <a:r>
              <a:rPr lang="en-GB" altLang="en-US" sz="2400" b="1" i="1">
                <a:solidFill>
                  <a:srgbClr val="7030A0"/>
                </a:solidFill>
              </a:rPr>
              <a:t>Sunday</a:t>
            </a:r>
            <a:r>
              <a:rPr lang="en-GB" altLang="en-US" sz="2400" b="1">
                <a:solidFill>
                  <a:srgbClr val="7030A0"/>
                </a:solidFill>
              </a:rPr>
              <a:t/>
            </a:r>
            <a:br>
              <a:rPr lang="en-GB" altLang="en-US" sz="2400" b="1">
                <a:solidFill>
                  <a:srgbClr val="7030A0"/>
                </a:solidFill>
              </a:rPr>
            </a:br>
            <a:r>
              <a:rPr lang="en-GB" altLang="en-US" sz="2400" b="1">
                <a:solidFill>
                  <a:srgbClr val="441D61"/>
                </a:solidFill>
              </a:rPr>
              <a:t>11:00 – 19:00</a:t>
            </a:r>
          </a:p>
          <a:p>
            <a:pPr eaLnBrk="1" hangingPunct="1">
              <a:spcBef>
                <a:spcPct val="0"/>
              </a:spcBef>
              <a:buFontTx/>
              <a:buNone/>
            </a:pPr>
            <a:endParaRPr lang="en-GB" altLang="en-US" sz="2400"/>
          </a:p>
          <a:p>
            <a:pPr eaLnBrk="1" hangingPunct="1">
              <a:spcBef>
                <a:spcPct val="0"/>
              </a:spcBef>
              <a:buFontTx/>
              <a:buNone/>
            </a:pPr>
            <a:endParaRPr lang="en-GB" altLang="en-US" sz="2400"/>
          </a:p>
          <a:p>
            <a:pPr eaLnBrk="1" hangingPunct="1">
              <a:spcBef>
                <a:spcPct val="0"/>
              </a:spcBef>
              <a:buFontTx/>
              <a:buNone/>
            </a:pPr>
            <a:endParaRPr lang="en-GB" altLang="en-US" sz="2400"/>
          </a:p>
          <a:p>
            <a:pPr eaLnBrk="1" hangingPunct="1">
              <a:spcBef>
                <a:spcPct val="0"/>
              </a:spcBef>
              <a:buFontTx/>
              <a:buNone/>
            </a:pPr>
            <a:endParaRPr lang="en-GB" altLang="en-US" sz="1800"/>
          </a:p>
        </p:txBody>
      </p:sp>
      <p:sp>
        <p:nvSpPr>
          <p:cNvPr id="194566" name="TextBox 9"/>
          <p:cNvSpPr txBox="1">
            <a:spLocks noChangeArrowheads="1"/>
          </p:cNvSpPr>
          <p:nvPr/>
        </p:nvSpPr>
        <p:spPr bwMode="auto">
          <a:xfrm>
            <a:off x="0" y="6211888"/>
            <a:ext cx="8748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dirty="0" smtClean="0">
                <a:solidFill>
                  <a:schemeClr val="bg1"/>
                </a:solidFill>
              </a:rPr>
              <a:t>www.bodleian.ox.ac.uk/ssl</a:t>
            </a:r>
            <a:endParaRPr lang="en-GB" altLang="en-US" sz="3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5" descr="C:\Documents and Settings\clarkel\Local Settings\Temporary Internet Files\Content.IE5\XB83YE1S\MP900439540[1].jpg"/>
          <p:cNvPicPr>
            <a:picLocks noChangeAspect="1" noChangeArrowheads="1"/>
          </p:cNvPicPr>
          <p:nvPr/>
        </p:nvPicPr>
        <p:blipFill>
          <a:blip r:embed="rId2">
            <a:extLst>
              <a:ext uri="{28A0092B-C50C-407E-A947-70E740481C1C}">
                <a14:useLocalDpi xmlns:a14="http://schemas.microsoft.com/office/drawing/2010/main" val="0"/>
              </a:ext>
            </a:extLst>
          </a:blip>
          <a:srcRect t="51050"/>
          <a:stretch>
            <a:fillRect/>
          </a:stretch>
        </p:blipFill>
        <p:spPr bwMode="auto">
          <a:xfrm>
            <a:off x="0" y="3378200"/>
            <a:ext cx="9144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9"/>
          <p:cNvSpPr>
            <a:spLocks noChangeArrowheads="1"/>
          </p:cNvSpPr>
          <p:nvPr/>
        </p:nvSpPr>
        <p:spPr bwMode="auto">
          <a:xfrm>
            <a:off x="0" y="1125538"/>
            <a:ext cx="8964613" cy="2252924"/>
          </a:xfrm>
          <a:prstGeom prst="rect">
            <a:avLst/>
          </a:prstGeom>
          <a:noFill/>
          <a:ln w="9525">
            <a:noFill/>
            <a:miter lim="800000"/>
            <a:headEnd/>
            <a:tailEnd/>
          </a:ln>
        </p:spPr>
        <p:txBody>
          <a:bodyPr>
            <a:spAutoFit/>
          </a:bodyPr>
          <a:lstStyle/>
          <a:p>
            <a:pPr eaLnBrk="1" hangingPunct="1">
              <a:lnSpc>
                <a:spcPct val="90000"/>
              </a:lnSpc>
              <a:buClr>
                <a:srgbClr val="CC9900"/>
              </a:buClr>
              <a:defRPr/>
            </a:pPr>
            <a:r>
              <a:rPr lang="en-GB" sz="2600" dirty="0">
                <a:solidFill>
                  <a:srgbClr val="000000"/>
                </a:solidFill>
                <a:latin typeface="Calibri" pitchFamily="34" charset="0"/>
              </a:rPr>
              <a:t> - </a:t>
            </a:r>
            <a:r>
              <a:rPr lang="en-GB" sz="2600" dirty="0" smtClean="0">
                <a:solidFill>
                  <a:srgbClr val="000000"/>
                </a:solidFill>
                <a:latin typeface="Calibri" pitchFamily="34" charset="0"/>
              </a:rPr>
              <a:t>Reading rooms</a:t>
            </a:r>
            <a:r>
              <a:rPr lang="en-GB" sz="2600" dirty="0">
                <a:solidFill>
                  <a:srgbClr val="000000"/>
                </a:solidFill>
                <a:latin typeface="Calibri" pitchFamily="34" charset="0"/>
              </a:rPr>
              <a:t> - </a:t>
            </a:r>
            <a:r>
              <a:rPr lang="en-GB" sz="2600" dirty="0" smtClean="0">
                <a:solidFill>
                  <a:srgbClr val="000000"/>
                </a:solidFill>
                <a:latin typeface="Calibri" pitchFamily="34" charset="0"/>
                <a:cs typeface="+mn-cs"/>
              </a:rPr>
              <a:t>Bodleian </a:t>
            </a:r>
            <a:r>
              <a:rPr lang="en-GB" sz="2600" dirty="0">
                <a:solidFill>
                  <a:srgbClr val="000000"/>
                </a:solidFill>
                <a:latin typeface="Calibri" pitchFamily="34" charset="0"/>
                <a:cs typeface="+mn-cs"/>
              </a:rPr>
              <a:t>stack </a:t>
            </a:r>
            <a:r>
              <a:rPr lang="en-GB" sz="2600" dirty="0" smtClean="0">
                <a:solidFill>
                  <a:srgbClr val="000000"/>
                </a:solidFill>
                <a:latin typeface="Calibri" pitchFamily="34" charset="0"/>
                <a:cs typeface="+mn-cs"/>
              </a:rPr>
              <a:t>requests - </a:t>
            </a:r>
            <a:r>
              <a:rPr lang="en-GB" sz="2600" dirty="0">
                <a:solidFill>
                  <a:srgbClr val="000000"/>
                </a:solidFill>
                <a:latin typeface="Calibri" pitchFamily="34" charset="0"/>
                <a:cs typeface="+mn-cs"/>
              </a:rPr>
              <a:t>Enquiry services &amp; </a:t>
            </a:r>
            <a:endParaRPr lang="en-GB" sz="2600" dirty="0" smtClean="0">
              <a:solidFill>
                <a:srgbClr val="000000"/>
              </a:solidFill>
              <a:latin typeface="Calibri" pitchFamily="34" charset="0"/>
              <a:cs typeface="+mn-cs"/>
            </a:endParaRPr>
          </a:p>
          <a:p>
            <a:pPr eaLnBrk="1" hangingPunct="1">
              <a:lnSpc>
                <a:spcPct val="90000"/>
              </a:lnSpc>
              <a:buClr>
                <a:srgbClr val="CC9900"/>
              </a:buClr>
              <a:defRPr/>
            </a:pPr>
            <a:r>
              <a:rPr lang="en-GB" sz="2600" dirty="0">
                <a:solidFill>
                  <a:srgbClr val="000000"/>
                </a:solidFill>
                <a:latin typeface="Calibri" pitchFamily="34" charset="0"/>
                <a:cs typeface="+mn-cs"/>
              </a:rPr>
              <a:t> </a:t>
            </a:r>
            <a:r>
              <a:rPr lang="en-GB" sz="2600" dirty="0" smtClean="0">
                <a:solidFill>
                  <a:srgbClr val="000000"/>
                </a:solidFill>
                <a:latin typeface="Calibri" pitchFamily="34" charset="0"/>
                <a:cs typeface="+mn-cs"/>
              </a:rPr>
              <a:t> friendly staff</a:t>
            </a:r>
            <a:r>
              <a:rPr lang="en-GB" sz="2600" dirty="0">
                <a:solidFill>
                  <a:srgbClr val="000000"/>
                </a:solidFill>
                <a:latin typeface="Calibri" pitchFamily="34" charset="0"/>
              </a:rPr>
              <a:t> - </a:t>
            </a:r>
            <a:r>
              <a:rPr lang="en-GB" sz="2600" dirty="0" smtClean="0">
                <a:solidFill>
                  <a:srgbClr val="000000"/>
                </a:solidFill>
                <a:latin typeface="Calibri" pitchFamily="34" charset="0"/>
                <a:cs typeface="+mn-cs"/>
              </a:rPr>
              <a:t>Self issue desks - </a:t>
            </a:r>
            <a:r>
              <a:rPr lang="en-GB" sz="2600" dirty="0">
                <a:solidFill>
                  <a:srgbClr val="000000"/>
                </a:solidFill>
                <a:latin typeface="Calibri" pitchFamily="34" charset="0"/>
                <a:cs typeface="+mn-cs"/>
              </a:rPr>
              <a:t>Graduate study rooms </a:t>
            </a:r>
            <a:r>
              <a:rPr lang="en-GB" sz="2600" dirty="0" smtClean="0">
                <a:solidFill>
                  <a:srgbClr val="000000"/>
                </a:solidFill>
                <a:latin typeface="Calibri" pitchFamily="34" charset="0"/>
                <a:cs typeface="+mn-cs"/>
              </a:rPr>
              <a:t>- </a:t>
            </a:r>
            <a:r>
              <a:rPr lang="en-GB" sz="2600" dirty="0">
                <a:solidFill>
                  <a:srgbClr val="000000"/>
                </a:solidFill>
                <a:latin typeface="Calibri" pitchFamily="34" charset="0"/>
                <a:cs typeface="+mn-cs"/>
              </a:rPr>
              <a:t>Study </a:t>
            </a:r>
            <a:r>
              <a:rPr lang="en-GB" sz="2600" dirty="0" smtClean="0">
                <a:solidFill>
                  <a:srgbClr val="000000"/>
                </a:solidFill>
                <a:latin typeface="Calibri" pitchFamily="34" charset="0"/>
                <a:cs typeface="+mn-cs"/>
              </a:rPr>
              <a:t>   </a:t>
            </a:r>
          </a:p>
          <a:p>
            <a:pPr eaLnBrk="1" hangingPunct="1">
              <a:lnSpc>
                <a:spcPct val="90000"/>
              </a:lnSpc>
              <a:buClr>
                <a:srgbClr val="CC9900"/>
              </a:buClr>
              <a:defRPr/>
            </a:pPr>
            <a:r>
              <a:rPr lang="en-GB" sz="2600" dirty="0">
                <a:solidFill>
                  <a:srgbClr val="000000"/>
                </a:solidFill>
                <a:latin typeface="Calibri" pitchFamily="34" charset="0"/>
                <a:cs typeface="+mn-cs"/>
              </a:rPr>
              <a:t> </a:t>
            </a:r>
            <a:r>
              <a:rPr lang="en-GB" sz="2600" dirty="0" smtClean="0">
                <a:solidFill>
                  <a:srgbClr val="000000"/>
                </a:solidFill>
                <a:latin typeface="Calibri" pitchFamily="34" charset="0"/>
                <a:cs typeface="+mn-cs"/>
              </a:rPr>
              <a:t> carrels</a:t>
            </a:r>
            <a:r>
              <a:rPr lang="en-GB" sz="2600" dirty="0" smtClean="0">
                <a:solidFill>
                  <a:srgbClr val="000000"/>
                </a:solidFill>
                <a:latin typeface="Calibri" pitchFamily="34" charset="0"/>
              </a:rPr>
              <a:t> – </a:t>
            </a:r>
            <a:r>
              <a:rPr lang="en-GB" sz="2600" dirty="0" smtClean="0">
                <a:solidFill>
                  <a:srgbClr val="000000"/>
                </a:solidFill>
                <a:latin typeface="Calibri" pitchFamily="34" charset="0"/>
                <a:cs typeface="+mn-cs"/>
              </a:rPr>
              <a:t>Bookable discussion </a:t>
            </a:r>
            <a:r>
              <a:rPr lang="en-GB" sz="2600" dirty="0">
                <a:solidFill>
                  <a:srgbClr val="000000"/>
                </a:solidFill>
                <a:latin typeface="Calibri" pitchFamily="34" charset="0"/>
                <a:cs typeface="+mn-cs"/>
              </a:rPr>
              <a:t>rooms </a:t>
            </a:r>
            <a:r>
              <a:rPr lang="en-GB" sz="2600" dirty="0" smtClean="0">
                <a:solidFill>
                  <a:srgbClr val="000000"/>
                </a:solidFill>
                <a:latin typeface="Calibri" pitchFamily="34" charset="0"/>
                <a:cs typeface="+mn-cs"/>
              </a:rPr>
              <a:t>- </a:t>
            </a:r>
            <a:r>
              <a:rPr lang="en-GB" sz="2600" dirty="0">
                <a:solidFill>
                  <a:srgbClr val="000000"/>
                </a:solidFill>
                <a:latin typeface="Calibri" pitchFamily="34" charset="0"/>
                <a:cs typeface="+mn-cs"/>
              </a:rPr>
              <a:t>Training </a:t>
            </a:r>
            <a:r>
              <a:rPr lang="en-GB" sz="2600" dirty="0" smtClean="0">
                <a:solidFill>
                  <a:srgbClr val="000000"/>
                </a:solidFill>
                <a:latin typeface="Calibri" pitchFamily="34" charset="0"/>
                <a:cs typeface="+mn-cs"/>
              </a:rPr>
              <a:t>courses</a:t>
            </a:r>
            <a:r>
              <a:rPr lang="en-GB" sz="2600" dirty="0">
                <a:solidFill>
                  <a:srgbClr val="000000"/>
                </a:solidFill>
                <a:latin typeface="Calibri" pitchFamily="34" charset="0"/>
              </a:rPr>
              <a:t> - </a:t>
            </a:r>
            <a:r>
              <a:rPr lang="en-GB" sz="2600" dirty="0" smtClean="0">
                <a:solidFill>
                  <a:srgbClr val="000000"/>
                </a:solidFill>
                <a:latin typeface="Calibri" pitchFamily="34" charset="0"/>
              </a:rPr>
              <a:t> </a:t>
            </a:r>
          </a:p>
          <a:p>
            <a:pPr eaLnBrk="1" hangingPunct="1">
              <a:lnSpc>
                <a:spcPct val="90000"/>
              </a:lnSpc>
              <a:buClr>
                <a:srgbClr val="CC9900"/>
              </a:buClr>
              <a:defRPr/>
            </a:pPr>
            <a:r>
              <a:rPr lang="en-GB" sz="2600" dirty="0">
                <a:solidFill>
                  <a:srgbClr val="000000"/>
                </a:solidFill>
                <a:latin typeface="Calibri" pitchFamily="34" charset="0"/>
                <a:cs typeface="+mn-cs"/>
              </a:rPr>
              <a:t> </a:t>
            </a:r>
            <a:r>
              <a:rPr lang="en-GB" sz="2600" dirty="0" smtClean="0">
                <a:solidFill>
                  <a:srgbClr val="000000"/>
                </a:solidFill>
                <a:latin typeface="Calibri" pitchFamily="34" charset="0"/>
                <a:cs typeface="+mn-cs"/>
              </a:rPr>
              <a:t> Computers </a:t>
            </a:r>
            <a:r>
              <a:rPr lang="en-GB" sz="2600" dirty="0">
                <a:solidFill>
                  <a:srgbClr val="000000"/>
                </a:solidFill>
                <a:latin typeface="Calibri" pitchFamily="34" charset="0"/>
                <a:cs typeface="+mn-cs"/>
              </a:rPr>
              <a:t>and </a:t>
            </a:r>
            <a:r>
              <a:rPr lang="en-GB" sz="2600" dirty="0" smtClean="0">
                <a:solidFill>
                  <a:srgbClr val="000000"/>
                </a:solidFill>
                <a:latin typeface="Calibri" pitchFamily="34" charset="0"/>
                <a:cs typeface="+mn-cs"/>
              </a:rPr>
              <a:t>wireless access</a:t>
            </a:r>
            <a:r>
              <a:rPr lang="en-GB" sz="2600" dirty="0" smtClean="0">
                <a:solidFill>
                  <a:srgbClr val="000000"/>
                </a:solidFill>
                <a:latin typeface="Calibri" pitchFamily="34" charset="0"/>
              </a:rPr>
              <a:t> </a:t>
            </a:r>
            <a:r>
              <a:rPr lang="en-GB" sz="2600" dirty="0">
                <a:solidFill>
                  <a:srgbClr val="000000"/>
                </a:solidFill>
                <a:latin typeface="Calibri" pitchFamily="34" charset="0"/>
              </a:rPr>
              <a:t>- </a:t>
            </a:r>
            <a:r>
              <a:rPr lang="en-GB" sz="2600" dirty="0" smtClean="0">
                <a:solidFill>
                  <a:srgbClr val="000000"/>
                </a:solidFill>
                <a:latin typeface="Calibri" pitchFamily="34" charset="0"/>
                <a:cs typeface="+mn-cs"/>
              </a:rPr>
              <a:t>Printing</a:t>
            </a:r>
            <a:r>
              <a:rPr lang="en-GB" sz="2600" dirty="0">
                <a:solidFill>
                  <a:srgbClr val="000000"/>
                </a:solidFill>
                <a:latin typeface="Calibri" pitchFamily="34" charset="0"/>
                <a:cs typeface="+mn-cs"/>
              </a:rPr>
              <a:t>, copying &amp; </a:t>
            </a:r>
            <a:r>
              <a:rPr lang="en-GB" sz="2600" dirty="0" smtClean="0">
                <a:solidFill>
                  <a:srgbClr val="000000"/>
                </a:solidFill>
                <a:latin typeface="Calibri" pitchFamily="34" charset="0"/>
                <a:cs typeface="+mn-cs"/>
              </a:rPr>
              <a:t>scanning</a:t>
            </a:r>
            <a:r>
              <a:rPr lang="en-GB" sz="2600" dirty="0">
                <a:solidFill>
                  <a:srgbClr val="000000"/>
                </a:solidFill>
                <a:latin typeface="Calibri" pitchFamily="34" charset="0"/>
              </a:rPr>
              <a:t> </a:t>
            </a:r>
            <a:r>
              <a:rPr lang="en-GB" sz="2600" dirty="0" smtClean="0">
                <a:solidFill>
                  <a:srgbClr val="000000"/>
                </a:solidFill>
                <a:latin typeface="Calibri" pitchFamily="34" charset="0"/>
                <a:cs typeface="+mn-cs"/>
              </a:rPr>
              <a:t>-   </a:t>
            </a:r>
          </a:p>
          <a:p>
            <a:pPr eaLnBrk="1" hangingPunct="1">
              <a:lnSpc>
                <a:spcPct val="90000"/>
              </a:lnSpc>
              <a:buClr>
                <a:srgbClr val="CC9900"/>
              </a:buClr>
              <a:defRPr/>
            </a:pPr>
            <a:r>
              <a:rPr lang="en-GB" sz="2600" dirty="0">
                <a:solidFill>
                  <a:srgbClr val="000000"/>
                </a:solidFill>
                <a:latin typeface="Calibri" pitchFamily="34" charset="0"/>
                <a:cs typeface="+mn-cs"/>
              </a:rPr>
              <a:t> </a:t>
            </a:r>
            <a:r>
              <a:rPr lang="en-GB" sz="2600" dirty="0" smtClean="0">
                <a:solidFill>
                  <a:srgbClr val="000000"/>
                </a:solidFill>
                <a:latin typeface="Calibri" pitchFamily="34" charset="0"/>
                <a:cs typeface="+mn-cs"/>
              </a:rPr>
              <a:t> Buy stationery </a:t>
            </a:r>
            <a:r>
              <a:rPr lang="en-GB" sz="2600" dirty="0">
                <a:solidFill>
                  <a:srgbClr val="000000"/>
                </a:solidFill>
                <a:latin typeface="Calibri" pitchFamily="34" charset="0"/>
                <a:cs typeface="+mn-cs"/>
              </a:rPr>
              <a:t>- Free </a:t>
            </a:r>
            <a:r>
              <a:rPr lang="en-GB" sz="2600" dirty="0" smtClean="0">
                <a:solidFill>
                  <a:srgbClr val="000000"/>
                </a:solidFill>
                <a:latin typeface="Calibri" pitchFamily="34" charset="0"/>
                <a:cs typeface="+mn-cs"/>
              </a:rPr>
              <a:t>spiral binding</a:t>
            </a:r>
            <a:r>
              <a:rPr lang="en-GB" sz="2600" dirty="0">
                <a:solidFill>
                  <a:srgbClr val="000000"/>
                </a:solidFill>
                <a:latin typeface="Calibri" pitchFamily="34" charset="0"/>
              </a:rPr>
              <a:t> - </a:t>
            </a:r>
            <a:r>
              <a:rPr lang="en-GB" sz="2600" dirty="0" smtClean="0">
                <a:solidFill>
                  <a:srgbClr val="000000"/>
                </a:solidFill>
                <a:latin typeface="Calibri" pitchFamily="34" charset="0"/>
                <a:cs typeface="+mn-cs"/>
              </a:rPr>
              <a:t>Subject </a:t>
            </a:r>
            <a:r>
              <a:rPr lang="en-GB" sz="2600" dirty="0">
                <a:solidFill>
                  <a:srgbClr val="000000"/>
                </a:solidFill>
                <a:latin typeface="Calibri" pitchFamily="34" charset="0"/>
                <a:cs typeface="+mn-cs"/>
              </a:rPr>
              <a:t>Consultant </a:t>
            </a:r>
            <a:endParaRPr lang="en-GB" sz="2600" dirty="0" smtClean="0">
              <a:solidFill>
                <a:srgbClr val="000000"/>
              </a:solidFill>
              <a:latin typeface="Calibri" pitchFamily="34" charset="0"/>
              <a:cs typeface="+mn-cs"/>
            </a:endParaRPr>
          </a:p>
          <a:p>
            <a:pPr eaLnBrk="1" hangingPunct="1">
              <a:lnSpc>
                <a:spcPct val="90000"/>
              </a:lnSpc>
              <a:buClr>
                <a:srgbClr val="CC9900"/>
              </a:buClr>
              <a:defRPr/>
            </a:pPr>
            <a:r>
              <a:rPr lang="en-GB" sz="2600" dirty="0">
                <a:solidFill>
                  <a:srgbClr val="000000"/>
                </a:solidFill>
                <a:latin typeface="Calibri" pitchFamily="34" charset="0"/>
                <a:cs typeface="+mn-cs"/>
              </a:rPr>
              <a:t> </a:t>
            </a:r>
            <a:r>
              <a:rPr lang="en-GB" sz="2600" dirty="0" smtClean="0">
                <a:solidFill>
                  <a:srgbClr val="000000"/>
                </a:solidFill>
                <a:latin typeface="Calibri" pitchFamily="34" charset="0"/>
                <a:cs typeface="+mn-cs"/>
              </a:rPr>
              <a:t> appointments</a:t>
            </a:r>
            <a:endParaRPr lang="en-US" sz="2600" dirty="0">
              <a:solidFill>
                <a:srgbClr val="000000"/>
              </a:solidFill>
              <a:latin typeface="Calibri" pitchFamily="34" charset="0"/>
              <a:cs typeface="+mn-cs"/>
            </a:endParaRPr>
          </a:p>
        </p:txBody>
      </p:sp>
      <p:sp>
        <p:nvSpPr>
          <p:cNvPr id="5" name="Text Box 9"/>
          <p:cNvSpPr txBox="1">
            <a:spLocks noChangeArrowheads="1"/>
          </p:cNvSpPr>
          <p:nvPr/>
        </p:nvSpPr>
        <p:spPr bwMode="auto">
          <a:xfrm>
            <a:off x="1258888" y="327025"/>
            <a:ext cx="7058025" cy="423863"/>
          </a:xfrm>
          <a:prstGeom prst="rect">
            <a:avLst/>
          </a:prstGeom>
          <a:noFill/>
          <a:ln w="9525">
            <a:solidFill>
              <a:schemeClr val="tx1"/>
            </a:solidFill>
            <a:miter lim="800000"/>
            <a:headEnd/>
            <a:tailEnd/>
          </a:ln>
        </p:spPr>
        <p:txBody>
          <a:bodyPr>
            <a:spAutoFit/>
          </a:bodyPr>
          <a:lstStyle/>
          <a:p>
            <a:pPr algn="ctr" eaLnBrk="1" hangingPunct="1">
              <a:lnSpc>
                <a:spcPct val="90000"/>
              </a:lnSpc>
              <a:buClr>
                <a:srgbClr val="CC9900"/>
              </a:buClr>
              <a:defRPr/>
            </a:pPr>
            <a:r>
              <a:rPr lang="en-GB" sz="2400" b="1" dirty="0">
                <a:solidFill>
                  <a:srgbClr val="7030A0"/>
                </a:solidFill>
                <a:latin typeface="Arial"/>
                <a:cs typeface="+mn-cs"/>
              </a:rPr>
              <a:t>SSL Services and Help</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12"/>
          <p:cNvSpPr txBox="1">
            <a:spLocks noChangeArrowheads="1"/>
          </p:cNvSpPr>
          <p:nvPr/>
        </p:nvSpPr>
        <p:spPr bwMode="auto">
          <a:xfrm>
            <a:off x="914400" y="260350"/>
            <a:ext cx="7488238" cy="523875"/>
          </a:xfrm>
          <a:prstGeom prst="rect">
            <a:avLst/>
          </a:prstGeom>
          <a:noFill/>
          <a:ln w="9525">
            <a:solidFill>
              <a:schemeClr val="accent4"/>
            </a:solidFill>
            <a:miter lim="800000"/>
            <a:headEnd/>
            <a:tailEnd/>
          </a:ln>
        </p:spPr>
        <p:txBody>
          <a:bodyPr>
            <a:spAutoFit/>
          </a:bodyPr>
          <a:lstStyle/>
          <a:p>
            <a:pPr algn="ctr" eaLnBrk="1" hangingPunct="1">
              <a:spcBef>
                <a:spcPct val="50000"/>
              </a:spcBef>
              <a:defRPr/>
            </a:pPr>
            <a:r>
              <a:rPr lang="en-GB" sz="2800" b="1" dirty="0">
                <a:solidFill>
                  <a:srgbClr val="7030A0"/>
                </a:solidFill>
                <a:latin typeface="Arial" charset="0"/>
                <a:cs typeface="+mn-cs"/>
              </a:rPr>
              <a:t>What can I borrow?</a:t>
            </a:r>
            <a:r>
              <a:rPr lang="en-GB" sz="2800" b="1" dirty="0">
                <a:solidFill>
                  <a:srgbClr val="FFFFFF"/>
                </a:solidFill>
                <a:latin typeface="Arial" charset="0"/>
                <a:cs typeface="+mn-cs"/>
              </a:rPr>
              <a:t>?</a:t>
            </a:r>
          </a:p>
        </p:txBody>
      </p:sp>
      <p:pic>
        <p:nvPicPr>
          <p:cNvPr id="19661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30" y="1767681"/>
            <a:ext cx="9335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9661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9" y="4869160"/>
            <a:ext cx="838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177" name="TextBox 12"/>
          <p:cNvSpPr txBox="1">
            <a:spLocks noChangeArrowheads="1"/>
          </p:cNvSpPr>
          <p:nvPr/>
        </p:nvSpPr>
        <p:spPr bwMode="auto">
          <a:xfrm>
            <a:off x="542131" y="3313361"/>
            <a:ext cx="865188" cy="1169987"/>
          </a:xfrm>
          <a:prstGeom prst="rect">
            <a:avLst/>
          </a:prstGeom>
          <a:noFill/>
          <a:ln w="9525">
            <a:solidFill>
              <a:schemeClr val="tx1"/>
            </a:solidFill>
            <a:miter lim="800000"/>
            <a:headEnd/>
            <a:tailEnd/>
          </a:ln>
        </p:spPr>
        <p:txBody>
          <a:bodyPr>
            <a:spAutoFit/>
          </a:bodyPr>
          <a:lstStyle/>
          <a:p>
            <a:pPr eaLnBrk="1" hangingPunct="1">
              <a:defRPr/>
            </a:pPr>
            <a:endParaRPr lang="en-GB" sz="1400" b="1" dirty="0">
              <a:solidFill>
                <a:srgbClr val="000000"/>
              </a:solidFill>
              <a:latin typeface="Arial" charset="0"/>
              <a:cs typeface="+mn-cs"/>
            </a:endParaRPr>
          </a:p>
          <a:p>
            <a:pPr algn="ctr" eaLnBrk="1" hangingPunct="1">
              <a:defRPr/>
            </a:pPr>
            <a:r>
              <a:rPr lang="en-GB" sz="1400" b="1" dirty="0">
                <a:solidFill>
                  <a:srgbClr val="000000"/>
                </a:solidFill>
                <a:latin typeface="Arial" charset="0"/>
                <a:cs typeface="+mn-cs"/>
              </a:rPr>
              <a:t>SHORT</a:t>
            </a:r>
          </a:p>
          <a:p>
            <a:pPr algn="ctr" eaLnBrk="1" hangingPunct="1">
              <a:defRPr/>
            </a:pPr>
            <a:endParaRPr lang="en-GB" sz="1400" b="1" dirty="0">
              <a:solidFill>
                <a:srgbClr val="000000"/>
              </a:solidFill>
              <a:latin typeface="Arial" charset="0"/>
              <a:cs typeface="+mn-cs"/>
            </a:endParaRPr>
          </a:p>
          <a:p>
            <a:pPr algn="ctr" eaLnBrk="1" hangingPunct="1">
              <a:defRPr/>
            </a:pPr>
            <a:r>
              <a:rPr lang="en-GB" sz="1400" b="1" dirty="0">
                <a:solidFill>
                  <a:srgbClr val="000000"/>
                </a:solidFill>
                <a:latin typeface="Arial" charset="0"/>
                <a:cs typeface="+mn-cs"/>
              </a:rPr>
              <a:t>LOAN</a:t>
            </a:r>
          </a:p>
          <a:p>
            <a:pPr eaLnBrk="1" hangingPunct="1">
              <a:defRPr/>
            </a:pPr>
            <a:endParaRPr lang="en-GB" sz="1400" b="1" dirty="0">
              <a:solidFill>
                <a:srgbClr val="000000"/>
              </a:solidFill>
              <a:latin typeface="Arial" charset="0"/>
              <a:cs typeface="+mn-cs"/>
            </a:endParaRPr>
          </a:p>
        </p:txBody>
      </p:sp>
      <p:sp>
        <p:nvSpPr>
          <p:cNvPr id="10" name="TextBox 9"/>
          <p:cNvSpPr txBox="1"/>
          <p:nvPr/>
        </p:nvSpPr>
        <p:spPr>
          <a:xfrm>
            <a:off x="1692275" y="2205038"/>
            <a:ext cx="1079500" cy="646331"/>
          </a:xfrm>
          <a:prstGeom prst="rect">
            <a:avLst/>
          </a:prstGeom>
          <a:noFill/>
        </p:spPr>
        <p:txBody>
          <a:bodyPr>
            <a:spAutoFit/>
          </a:bodyPr>
          <a:lstStyle/>
          <a:p>
            <a:pPr eaLnBrk="1" hangingPunct="1">
              <a:defRPr/>
            </a:pPr>
            <a:r>
              <a:rPr lang="en-GB" dirty="0" smtClean="0">
                <a:solidFill>
                  <a:srgbClr val="000000"/>
                </a:solidFill>
                <a:latin typeface="Arial" charset="0"/>
                <a:cs typeface="+mn-cs"/>
              </a:rPr>
              <a:t>7 days/ 1 month</a:t>
            </a:r>
            <a:endParaRPr lang="en-GB" dirty="0">
              <a:solidFill>
                <a:srgbClr val="000000"/>
              </a:solidFill>
              <a:latin typeface="Arial" charset="0"/>
              <a:cs typeface="+mn-cs"/>
            </a:endParaRPr>
          </a:p>
        </p:txBody>
      </p:sp>
      <p:sp>
        <p:nvSpPr>
          <p:cNvPr id="11" name="TextBox 10"/>
          <p:cNvSpPr txBox="1"/>
          <p:nvPr/>
        </p:nvSpPr>
        <p:spPr>
          <a:xfrm>
            <a:off x="1763713" y="3500438"/>
            <a:ext cx="1079500" cy="369887"/>
          </a:xfrm>
          <a:prstGeom prst="rect">
            <a:avLst/>
          </a:prstGeom>
          <a:noFill/>
        </p:spPr>
        <p:txBody>
          <a:bodyPr>
            <a:spAutoFit/>
          </a:bodyPr>
          <a:lstStyle/>
          <a:p>
            <a:pPr eaLnBrk="1" hangingPunct="1">
              <a:defRPr/>
            </a:pPr>
            <a:r>
              <a:rPr lang="en-GB" dirty="0" smtClean="0">
                <a:solidFill>
                  <a:srgbClr val="000000"/>
                </a:solidFill>
                <a:latin typeface="Arial" charset="0"/>
                <a:cs typeface="+mn-cs"/>
              </a:rPr>
              <a:t>2 days</a:t>
            </a:r>
            <a:endParaRPr lang="en-GB" dirty="0">
              <a:solidFill>
                <a:srgbClr val="000000"/>
              </a:solidFill>
              <a:latin typeface="Arial" charset="0"/>
              <a:cs typeface="+mn-cs"/>
            </a:endParaRPr>
          </a:p>
        </p:txBody>
      </p:sp>
      <p:sp>
        <p:nvSpPr>
          <p:cNvPr id="12" name="TextBox 11"/>
          <p:cNvSpPr txBox="1"/>
          <p:nvPr/>
        </p:nvSpPr>
        <p:spPr>
          <a:xfrm>
            <a:off x="1692274" y="5157788"/>
            <a:ext cx="1211263" cy="369332"/>
          </a:xfrm>
          <a:prstGeom prst="rect">
            <a:avLst/>
          </a:prstGeom>
          <a:noFill/>
        </p:spPr>
        <p:txBody>
          <a:bodyPr wrap="square">
            <a:spAutoFit/>
          </a:bodyPr>
          <a:lstStyle/>
          <a:p>
            <a:pPr eaLnBrk="1" hangingPunct="1">
              <a:defRPr/>
            </a:pPr>
            <a:r>
              <a:rPr lang="en-GB" dirty="0" smtClean="0">
                <a:solidFill>
                  <a:srgbClr val="000000"/>
                </a:solidFill>
                <a:latin typeface="Arial" charset="0"/>
                <a:cs typeface="+mn-cs"/>
              </a:rPr>
              <a:t>confined</a:t>
            </a:r>
            <a:endParaRPr lang="en-GB" dirty="0">
              <a:solidFill>
                <a:srgbClr val="000000"/>
              </a:solidFill>
              <a:latin typeface="Arial" charset="0"/>
              <a:cs typeface="+mn-cs"/>
            </a:endParaRPr>
          </a:p>
        </p:txBody>
      </p:sp>
      <p:pic>
        <p:nvPicPr>
          <p:cNvPr id="196617" name="Picture 2" descr="C:\Documents and Settings\rhodess\Local Settings\Temporary Internet Files\Content.IE5\RVB44MSX\MP900439527[1].jpg"/>
          <p:cNvPicPr>
            <a:picLocks noChangeAspect="1" noChangeArrowheads="1"/>
          </p:cNvPicPr>
          <p:nvPr/>
        </p:nvPicPr>
        <p:blipFill>
          <a:blip r:embed="rId4">
            <a:extLst>
              <a:ext uri="{28A0092B-C50C-407E-A947-70E740481C1C}">
                <a14:useLocalDpi xmlns:a14="http://schemas.microsoft.com/office/drawing/2010/main" val="0"/>
              </a:ext>
            </a:extLst>
          </a:blip>
          <a:srcRect l="29649" b="3511"/>
          <a:stretch>
            <a:fillRect/>
          </a:stretch>
        </p:blipFill>
        <p:spPr bwMode="auto">
          <a:xfrm>
            <a:off x="6443663" y="1196975"/>
            <a:ext cx="23923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9"/>
          <p:cNvSpPr>
            <a:spLocks noGrp="1" noChangeArrowheads="1"/>
          </p:cNvSpPr>
          <p:nvPr>
            <p:ph type="body" sz="half" idx="2"/>
          </p:nvPr>
        </p:nvSpPr>
        <p:spPr>
          <a:xfrm>
            <a:off x="3341688" y="1196752"/>
            <a:ext cx="2663825" cy="5337175"/>
          </a:xfrm>
          <a:solidFill>
            <a:schemeClr val="bg1"/>
          </a:solidFill>
        </p:spPr>
        <p:txBody>
          <a:bodyPr/>
          <a:lstStyle/>
          <a:p>
            <a:pPr marL="0" lvl="1" indent="0" eaLnBrk="1" hangingPunct="1">
              <a:lnSpc>
                <a:spcPct val="80000"/>
              </a:lnSpc>
              <a:buFontTx/>
              <a:buNone/>
              <a:defRPr/>
            </a:pPr>
            <a:r>
              <a:rPr lang="en-GB" b="1" dirty="0" smtClean="0">
                <a:solidFill>
                  <a:schemeClr val="accent2"/>
                </a:solidFill>
              </a:rPr>
              <a:t>30/40 </a:t>
            </a:r>
            <a:r>
              <a:rPr lang="en-GB" b="1" dirty="0" smtClean="0"/>
              <a:t>books, </a:t>
            </a:r>
            <a:r>
              <a:rPr lang="en-GB" b="1" dirty="0" smtClean="0">
                <a:solidFill>
                  <a:schemeClr val="accent2"/>
                </a:solidFill>
              </a:rPr>
              <a:t>renew up to 7</a:t>
            </a:r>
            <a:r>
              <a:rPr lang="en-GB" b="1" dirty="0" smtClean="0"/>
              <a:t> </a:t>
            </a:r>
            <a:r>
              <a:rPr lang="en-GB" b="1" dirty="0" smtClean="0">
                <a:solidFill>
                  <a:schemeClr val="accent2"/>
                </a:solidFill>
              </a:rPr>
              <a:t>times</a:t>
            </a:r>
          </a:p>
          <a:p>
            <a:pPr marL="0" lvl="1" indent="0" eaLnBrk="1" hangingPunct="1">
              <a:lnSpc>
                <a:spcPct val="80000"/>
              </a:lnSpc>
              <a:buFontTx/>
              <a:buNone/>
              <a:defRPr/>
            </a:pPr>
            <a:endParaRPr lang="en-GB" sz="1400" b="1" dirty="0" smtClean="0">
              <a:solidFill>
                <a:schemeClr val="accent2"/>
              </a:solidFill>
            </a:endParaRPr>
          </a:p>
          <a:p>
            <a:pPr marL="0" lvl="1" indent="0" eaLnBrk="1" hangingPunct="1">
              <a:lnSpc>
                <a:spcPct val="80000"/>
              </a:lnSpc>
              <a:buNone/>
              <a:defRPr/>
            </a:pPr>
            <a:r>
              <a:rPr lang="en-GB" b="1" dirty="0" smtClean="0">
                <a:solidFill>
                  <a:srgbClr val="008000"/>
                </a:solidFill>
              </a:rPr>
              <a:t>Watch out for fines!</a:t>
            </a:r>
            <a:r>
              <a:rPr lang="en-GB" b="1" dirty="0">
                <a:solidFill>
                  <a:schemeClr val="accent2"/>
                </a:solidFill>
              </a:rPr>
              <a:t> … per day </a:t>
            </a:r>
          </a:p>
          <a:p>
            <a:pPr marL="0" lvl="1" indent="0" eaLnBrk="1" hangingPunct="1">
              <a:lnSpc>
                <a:spcPct val="80000"/>
              </a:lnSpc>
              <a:buFontTx/>
              <a:buNone/>
              <a:defRPr/>
            </a:pPr>
            <a:endParaRPr lang="en-GB" sz="1400" b="1" dirty="0" smtClean="0">
              <a:solidFill>
                <a:srgbClr val="008000"/>
              </a:solidFill>
            </a:endParaRPr>
          </a:p>
          <a:p>
            <a:pPr marL="0" lvl="1" indent="0" eaLnBrk="1" hangingPunct="1">
              <a:lnSpc>
                <a:spcPct val="80000"/>
              </a:lnSpc>
              <a:buFontTx/>
              <a:buNone/>
              <a:defRPr/>
            </a:pPr>
            <a:r>
              <a:rPr lang="en-GB" b="1" dirty="0" smtClean="0">
                <a:solidFill>
                  <a:schemeClr val="accent2"/>
                </a:solidFill>
              </a:rPr>
              <a:t>20p normal</a:t>
            </a:r>
          </a:p>
          <a:p>
            <a:pPr marL="0" lvl="1" indent="0" eaLnBrk="1" hangingPunct="1">
              <a:lnSpc>
                <a:spcPct val="80000"/>
              </a:lnSpc>
              <a:buFontTx/>
              <a:buNone/>
              <a:defRPr/>
            </a:pPr>
            <a:r>
              <a:rPr lang="en-GB" b="1" dirty="0" smtClean="0">
                <a:solidFill>
                  <a:schemeClr val="accent2"/>
                </a:solidFill>
              </a:rPr>
              <a:t>£1.00 Short Loan</a:t>
            </a:r>
          </a:p>
          <a:p>
            <a:pPr marL="0" lvl="1" indent="0" eaLnBrk="1" hangingPunct="1">
              <a:lnSpc>
                <a:spcPct val="80000"/>
              </a:lnSpc>
              <a:buFontTx/>
              <a:buNone/>
              <a:defRPr/>
            </a:pPr>
            <a:endParaRPr lang="en-GB" sz="1400" dirty="0" smtClean="0">
              <a:solidFill>
                <a:schemeClr val="accent2"/>
              </a:solidFill>
            </a:endParaRPr>
          </a:p>
          <a:p>
            <a:pPr marL="0" lvl="1" indent="0" eaLnBrk="1" hangingPunct="1">
              <a:lnSpc>
                <a:spcPct val="80000"/>
              </a:lnSpc>
              <a:buFontTx/>
              <a:buNone/>
              <a:defRPr/>
            </a:pPr>
            <a:r>
              <a:rPr lang="en-GB" b="1" dirty="0" smtClean="0">
                <a:solidFill>
                  <a:schemeClr val="accent2"/>
                </a:solidFill>
              </a:rPr>
              <a:t>Borrowing suspended at £10 </a:t>
            </a:r>
          </a:p>
          <a:p>
            <a:pPr lvl="1" eaLnBrk="1" hangingPunct="1">
              <a:lnSpc>
                <a:spcPct val="80000"/>
              </a:lnSpc>
              <a:buFontTx/>
              <a:buNone/>
              <a:defRPr/>
            </a:pPr>
            <a:endParaRPr lang="en-GB" sz="2000" dirty="0" smtClean="0">
              <a:solidFill>
                <a:schemeClr val="accent2"/>
              </a:solidFill>
            </a:endParaRPr>
          </a:p>
          <a:p>
            <a:pPr lvl="1" eaLnBrk="1" hangingPunct="1">
              <a:lnSpc>
                <a:spcPct val="80000"/>
              </a:lnSpc>
              <a:buFontTx/>
              <a:buNone/>
              <a:defRPr/>
            </a:pPr>
            <a:endParaRPr lang="en-GB" sz="2000" dirty="0" smtClean="0">
              <a:solidFill>
                <a:srgbClr val="FF3300"/>
              </a:solidFill>
            </a:endParaRPr>
          </a:p>
          <a:p>
            <a:pPr lvl="1" eaLnBrk="1" hangingPunct="1">
              <a:lnSpc>
                <a:spcPct val="80000"/>
              </a:lnSpc>
              <a:buFontTx/>
              <a:buNone/>
              <a:defRPr/>
            </a:pPr>
            <a:r>
              <a:rPr lang="en-GB" sz="2000" dirty="0" smtClean="0">
                <a:solidFill>
                  <a:srgbClr val="FF3300"/>
                </a:solidFill>
              </a:rPr>
              <a:t>				</a:t>
            </a:r>
            <a:endParaRPr lang="en-GB" sz="2000" dirty="0" smtClean="0"/>
          </a:p>
          <a:p>
            <a:pPr eaLnBrk="1" hangingPunct="1">
              <a:lnSpc>
                <a:spcPct val="80000"/>
              </a:lnSpc>
              <a:defRPr/>
            </a:pPr>
            <a:endParaRPr lang="en-GB" sz="20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C:\Documents and Settings\clarkel\Local Settings\Temporary Internet Files\Content.IE5\O9HREPES\MP90038667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875" y="42863"/>
            <a:ext cx="201771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itle 1"/>
          <p:cNvSpPr txBox="1">
            <a:spLocks/>
          </p:cNvSpPr>
          <p:nvPr/>
        </p:nvSpPr>
        <p:spPr bwMode="auto">
          <a:xfrm>
            <a:off x="250825" y="2205038"/>
            <a:ext cx="41417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3600"/>
          </a:p>
        </p:txBody>
      </p:sp>
      <p:sp>
        <p:nvSpPr>
          <p:cNvPr id="197636" name="TextBox 8"/>
          <p:cNvSpPr txBox="1">
            <a:spLocks noChangeArrowheads="1"/>
          </p:cNvSpPr>
          <p:nvPr/>
        </p:nvSpPr>
        <p:spPr bwMode="auto">
          <a:xfrm>
            <a:off x="4859338" y="763588"/>
            <a:ext cx="4105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200"/>
          </a:p>
        </p:txBody>
      </p:sp>
      <p:sp>
        <p:nvSpPr>
          <p:cNvPr id="197637" name="Rectangle 4"/>
          <p:cNvSpPr>
            <a:spLocks noChangeArrowheads="1"/>
          </p:cNvSpPr>
          <p:nvPr/>
        </p:nvSpPr>
        <p:spPr bwMode="auto">
          <a:xfrm>
            <a:off x="4787900" y="1557338"/>
            <a:ext cx="4032250" cy="477043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t>Your </a:t>
            </a:r>
            <a:r>
              <a:rPr lang="en-GB" altLang="en-US" sz="2000" b="1">
                <a:solidFill>
                  <a:srgbClr val="7030A0"/>
                </a:solidFill>
              </a:rPr>
              <a:t>username</a:t>
            </a:r>
            <a:r>
              <a:rPr lang="en-GB" altLang="en-US" sz="2000"/>
              <a:t> is the </a:t>
            </a:r>
          </a:p>
          <a:p>
            <a:pPr eaLnBrk="1" hangingPunct="1">
              <a:spcBef>
                <a:spcPct val="0"/>
              </a:spcBef>
              <a:buFontTx/>
              <a:buNone/>
            </a:pPr>
            <a:r>
              <a:rPr lang="en-GB" altLang="en-US" sz="2000"/>
              <a:t>7-digit number on your University card. </a:t>
            </a:r>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endParaRPr lang="en-GB" altLang="en-US" sz="1800"/>
          </a:p>
          <a:p>
            <a:pPr eaLnBrk="1" hangingPunct="1">
              <a:spcBef>
                <a:spcPct val="0"/>
              </a:spcBef>
              <a:buFontTx/>
              <a:buNone/>
            </a:pPr>
            <a:r>
              <a:rPr lang="en-GB" altLang="en-US" sz="2000"/>
              <a:t>Your </a:t>
            </a:r>
            <a:r>
              <a:rPr lang="en-GB" altLang="en-US" sz="2000" b="1">
                <a:solidFill>
                  <a:srgbClr val="7030A0"/>
                </a:solidFill>
              </a:rPr>
              <a:t>default password </a:t>
            </a:r>
            <a:r>
              <a:rPr lang="en-GB" altLang="en-US" sz="2000"/>
              <a:t>is your DOB (e.g.</a:t>
            </a:r>
            <a:r>
              <a:rPr lang="en-GB" altLang="en-US" sz="2000" b="1">
                <a:solidFill>
                  <a:srgbClr val="7030A0"/>
                </a:solidFill>
              </a:rPr>
              <a:t> 01JAN1990</a:t>
            </a:r>
            <a:r>
              <a:rPr lang="en-GB" altLang="en-US" sz="2000"/>
              <a:t>).   </a:t>
            </a:r>
          </a:p>
          <a:p>
            <a:pPr eaLnBrk="1" hangingPunct="1">
              <a:spcBef>
                <a:spcPct val="0"/>
              </a:spcBef>
              <a:buFontTx/>
              <a:buNone/>
            </a:pPr>
            <a:endParaRPr lang="en-GB" altLang="en-US" sz="2000"/>
          </a:p>
          <a:p>
            <a:pPr eaLnBrk="1" hangingPunct="1">
              <a:spcBef>
                <a:spcPct val="0"/>
              </a:spcBef>
              <a:buFontTx/>
              <a:buNone/>
            </a:pPr>
            <a:r>
              <a:rPr lang="en-GB" altLang="en-US" sz="2000"/>
              <a:t>You need to reset your password @ </a:t>
            </a:r>
            <a:r>
              <a:rPr lang="en-GB" altLang="en-US" sz="2000">
                <a:hlinkClick r:id="rId3"/>
              </a:rPr>
              <a:t>https://register.bodleian.ox.ac.uk/</a:t>
            </a:r>
            <a:endParaRPr lang="en-GB" altLang="en-US" sz="2000"/>
          </a:p>
        </p:txBody>
      </p:sp>
      <p:sp>
        <p:nvSpPr>
          <p:cNvPr id="197639" name="TextBox 12"/>
          <p:cNvSpPr txBox="1">
            <a:spLocks noChangeArrowheads="1"/>
          </p:cNvSpPr>
          <p:nvPr/>
        </p:nvSpPr>
        <p:spPr bwMode="auto">
          <a:xfrm>
            <a:off x="295275" y="260350"/>
            <a:ext cx="6769100"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7030A0"/>
                </a:solidFill>
                <a:latin typeface="Arial" panose="020B0604020202020204" pitchFamily="34" charset="0"/>
              </a:rPr>
              <a:t>Connecting to Library services</a:t>
            </a:r>
          </a:p>
        </p:txBody>
      </p:sp>
      <p:sp>
        <p:nvSpPr>
          <p:cNvPr id="197640" name="Rectangle 13"/>
          <p:cNvSpPr>
            <a:spLocks noChangeArrowheads="1"/>
          </p:cNvSpPr>
          <p:nvPr/>
        </p:nvSpPr>
        <p:spPr bwMode="auto">
          <a:xfrm rot="10800000" flipV="1">
            <a:off x="611188" y="5729288"/>
            <a:ext cx="324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7030A0"/>
                </a:solidFill>
              </a:rPr>
              <a:t>Used to connect to Reader PCs and wireless network</a:t>
            </a:r>
            <a:endParaRPr lang="en-GB" altLang="en-US" sz="2000" b="1">
              <a:solidFill>
                <a:srgbClr val="7030A0"/>
              </a:solidFill>
              <a:latin typeface="Arial" panose="020B0604020202020204" pitchFamily="34" charset="0"/>
            </a:endParaRPr>
          </a:p>
        </p:txBody>
      </p:sp>
      <p:pic>
        <p:nvPicPr>
          <p:cNvPr id="197641" name="Picture 2" descr="Q:\ssl\Images\SSL images\By Staff\Reader PC login screen Sep 2014\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90600"/>
            <a:ext cx="2043112"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42" name="Picture 9" descr="New 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463925"/>
            <a:ext cx="3455988" cy="2089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193916" y="2564904"/>
            <a:ext cx="3266516" cy="211154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5"/>
          <p:cNvSpPr>
            <a:spLocks noGrp="1" noChangeArrowheads="1"/>
          </p:cNvSpPr>
          <p:nvPr>
            <p:ph type="body" sz="half" idx="2"/>
          </p:nvPr>
        </p:nvSpPr>
        <p:spPr>
          <a:xfrm>
            <a:off x="684213" y="188913"/>
            <a:ext cx="7991475" cy="503237"/>
          </a:xfrm>
          <a:solidFill>
            <a:schemeClr val="bg1"/>
          </a:solidFill>
          <a:ln>
            <a:solidFill>
              <a:schemeClr val="tx1"/>
            </a:solidFill>
            <a:miter lim="800000"/>
            <a:headEnd/>
            <a:tailEnd/>
          </a:ln>
        </p:spPr>
        <p:txBody>
          <a:bodyPr/>
          <a:lstStyle/>
          <a:p>
            <a:pPr algn="ctr" eaLnBrk="1" hangingPunct="1">
              <a:lnSpc>
                <a:spcPct val="90000"/>
              </a:lnSpc>
              <a:spcBef>
                <a:spcPct val="0"/>
              </a:spcBef>
              <a:buFontTx/>
              <a:buNone/>
            </a:pPr>
            <a:r>
              <a:rPr lang="en-GB" altLang="en-US" sz="2800" b="1" smtClean="0">
                <a:solidFill>
                  <a:srgbClr val="7030A0"/>
                </a:solidFill>
              </a:rPr>
              <a:t>Oxford Single Sign On</a:t>
            </a:r>
            <a:endParaRPr lang="en-US" altLang="en-US" sz="2800" b="1" smtClean="0">
              <a:solidFill>
                <a:srgbClr val="7030A0"/>
              </a:solidFill>
            </a:endParaRPr>
          </a:p>
        </p:txBody>
      </p:sp>
      <p:sp>
        <p:nvSpPr>
          <p:cNvPr id="24581" name="Text Box 10"/>
          <p:cNvSpPr txBox="1">
            <a:spLocks noChangeArrowheads="1"/>
          </p:cNvSpPr>
          <p:nvPr/>
        </p:nvSpPr>
        <p:spPr bwMode="auto">
          <a:xfrm>
            <a:off x="179388" y="2133600"/>
            <a:ext cx="2663825" cy="266700"/>
          </a:xfrm>
          <a:prstGeom prst="rect">
            <a:avLst/>
          </a:prstGeom>
          <a:noFill/>
          <a:ln w="9525">
            <a:noFill/>
            <a:miter lim="800000"/>
            <a:headEnd/>
            <a:tailEnd/>
          </a:ln>
        </p:spPr>
        <p:txBody>
          <a:bodyPr>
            <a:spAutoFit/>
          </a:bodyPr>
          <a:lstStyle/>
          <a:p>
            <a:pPr eaLnBrk="1" hangingPunct="1">
              <a:lnSpc>
                <a:spcPct val="50000"/>
              </a:lnSpc>
              <a:defRPr/>
            </a:pPr>
            <a:endParaRPr lang="en-GB" sz="2000" dirty="0">
              <a:solidFill>
                <a:srgbClr val="000000"/>
              </a:solidFill>
              <a:latin typeface="Arial" charset="0"/>
              <a:cs typeface="+mn-cs"/>
            </a:endParaRPr>
          </a:p>
        </p:txBody>
      </p:sp>
      <p:sp>
        <p:nvSpPr>
          <p:cNvPr id="13318" name="Text Box 12"/>
          <p:cNvSpPr txBox="1">
            <a:spLocks noChangeArrowheads="1"/>
          </p:cNvSpPr>
          <p:nvPr/>
        </p:nvSpPr>
        <p:spPr bwMode="auto">
          <a:xfrm>
            <a:off x="323850" y="6092825"/>
            <a:ext cx="8351838" cy="461963"/>
          </a:xfrm>
          <a:prstGeom prst="rect">
            <a:avLst/>
          </a:prstGeom>
          <a:noFill/>
          <a:ln w="9525">
            <a:solidFill>
              <a:schemeClr val="tx1"/>
            </a:solidFill>
            <a:miter lim="800000"/>
            <a:headEnd/>
            <a:tailEnd/>
          </a:ln>
        </p:spPr>
        <p:txBody>
          <a:bodyPr>
            <a:spAutoFit/>
          </a:bodyPr>
          <a:lstStyle/>
          <a:p>
            <a:pPr algn="ctr" eaLnBrk="1" hangingPunct="1">
              <a:spcBef>
                <a:spcPct val="50000"/>
              </a:spcBef>
              <a:defRPr/>
            </a:pPr>
            <a:r>
              <a:rPr lang="en-GB" sz="2400" b="1" dirty="0">
                <a:solidFill>
                  <a:srgbClr val="333399"/>
                </a:solidFill>
                <a:latin typeface="Arial" charset="0"/>
                <a:cs typeface="+mn-cs"/>
              </a:rPr>
              <a:t>Remember to logout when using public access PCs</a:t>
            </a:r>
          </a:p>
        </p:txBody>
      </p:sp>
      <p:pic>
        <p:nvPicPr>
          <p:cNvPr id="1986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290638"/>
            <a:ext cx="3840162" cy="785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8662" name="Picture 2"/>
          <p:cNvPicPr>
            <a:picLocks noChangeAspect="1" noChangeArrowheads="1"/>
          </p:cNvPicPr>
          <p:nvPr/>
        </p:nvPicPr>
        <p:blipFill>
          <a:blip r:embed="rId3">
            <a:extLst>
              <a:ext uri="{28A0092B-C50C-407E-A947-70E740481C1C}">
                <a14:useLocalDpi xmlns:a14="http://schemas.microsoft.com/office/drawing/2010/main" val="0"/>
              </a:ext>
            </a:extLst>
          </a:blip>
          <a:srcRect l="1135" t="13664" r="6818" b="18153"/>
          <a:stretch>
            <a:fillRect/>
          </a:stretch>
        </p:blipFill>
        <p:spPr bwMode="auto">
          <a:xfrm>
            <a:off x="3567113" y="2636838"/>
            <a:ext cx="5113337" cy="3030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9750" y="2420938"/>
            <a:ext cx="2808288" cy="2800350"/>
          </a:xfrm>
          <a:prstGeom prst="rect">
            <a:avLst/>
          </a:prstGeom>
        </p:spPr>
        <p:txBody>
          <a:bodyPr>
            <a:spAutoFit/>
          </a:bodyPr>
          <a:lstStyle/>
          <a:p>
            <a:pPr>
              <a:defRPr/>
            </a:pPr>
            <a:r>
              <a:rPr lang="en-GB" sz="2200" dirty="0">
                <a:solidFill>
                  <a:srgbClr val="000000"/>
                </a:solidFill>
                <a:latin typeface="Calibri" pitchFamily="34" charset="0"/>
                <a:cs typeface="+mn-cs"/>
              </a:rPr>
              <a:t>Use your</a:t>
            </a:r>
            <a:r>
              <a:rPr lang="en-GB" sz="2200" b="1" dirty="0">
                <a:solidFill>
                  <a:srgbClr val="000000"/>
                </a:solidFill>
                <a:latin typeface="Calibri" pitchFamily="34" charset="0"/>
                <a:cs typeface="+mn-cs"/>
              </a:rPr>
              <a:t> </a:t>
            </a:r>
            <a:r>
              <a:rPr lang="en-GB" sz="2200" b="1" dirty="0">
                <a:solidFill>
                  <a:srgbClr val="7030A0"/>
                </a:solidFill>
                <a:latin typeface="Calibri" pitchFamily="34" charset="0"/>
                <a:cs typeface="+mn-cs"/>
              </a:rPr>
              <a:t>Single Sign On (SSO)</a:t>
            </a:r>
            <a:r>
              <a:rPr lang="en-GB" sz="2200" dirty="0">
                <a:solidFill>
                  <a:srgbClr val="7030A0"/>
                </a:solidFill>
                <a:latin typeface="Calibri" pitchFamily="34" charset="0"/>
                <a:cs typeface="+mn-cs"/>
              </a:rPr>
              <a:t>(</a:t>
            </a:r>
            <a:r>
              <a:rPr lang="en-GB" sz="2200" dirty="0">
                <a:solidFill>
                  <a:srgbClr val="000000"/>
                </a:solidFill>
                <a:latin typeface="Calibri" pitchFamily="34" charset="0"/>
                <a:cs typeface="+mn-cs"/>
              </a:rPr>
              <a:t>issued by OUCS, IT Services) to login to </a:t>
            </a:r>
            <a:r>
              <a:rPr lang="en-GB" sz="2200" b="1" dirty="0">
                <a:solidFill>
                  <a:srgbClr val="7030A0"/>
                </a:solidFill>
                <a:latin typeface="Calibri" pitchFamily="34" charset="0"/>
                <a:cs typeface="+mn-cs"/>
              </a:rPr>
              <a:t>SOLO</a:t>
            </a:r>
            <a:r>
              <a:rPr lang="en-GB" sz="2200" dirty="0">
                <a:solidFill>
                  <a:srgbClr val="7030A0"/>
                </a:solidFill>
                <a:latin typeface="Calibri" pitchFamily="34" charset="0"/>
                <a:cs typeface="+mn-cs"/>
              </a:rPr>
              <a:t> </a:t>
            </a:r>
            <a:r>
              <a:rPr lang="en-GB" sz="2200" dirty="0">
                <a:solidFill>
                  <a:srgbClr val="000000"/>
                </a:solidFill>
                <a:latin typeface="Calibri" pitchFamily="34" charset="0"/>
                <a:cs typeface="+mn-cs"/>
              </a:rPr>
              <a:t/>
            </a:r>
            <a:br>
              <a:rPr lang="en-GB" sz="2200" dirty="0">
                <a:solidFill>
                  <a:srgbClr val="000000"/>
                </a:solidFill>
                <a:latin typeface="Calibri" pitchFamily="34" charset="0"/>
                <a:cs typeface="+mn-cs"/>
              </a:rPr>
            </a:br>
            <a:r>
              <a:rPr lang="en-GB" sz="2200" dirty="0">
                <a:solidFill>
                  <a:srgbClr val="000000"/>
                </a:solidFill>
                <a:latin typeface="Calibri" pitchFamily="34" charset="0"/>
                <a:cs typeface="+mn-cs"/>
              </a:rPr>
              <a:t>(the library catalogue) and </a:t>
            </a:r>
            <a:r>
              <a:rPr lang="en-GB" sz="2200" b="1" dirty="0" err="1">
                <a:solidFill>
                  <a:srgbClr val="7030A0"/>
                </a:solidFill>
                <a:latin typeface="Calibri" pitchFamily="34" charset="0"/>
                <a:cs typeface="+mn-cs"/>
              </a:rPr>
              <a:t>MyAccount</a:t>
            </a:r>
            <a:r>
              <a:rPr lang="en-GB" sz="2200" dirty="0">
                <a:solidFill>
                  <a:srgbClr val="000000"/>
                </a:solidFill>
                <a:latin typeface="Calibri" pitchFamily="34" charset="0"/>
                <a:cs typeface="+mn-cs"/>
              </a:rPr>
              <a:t> and to access </a:t>
            </a:r>
            <a:r>
              <a:rPr lang="en-GB" sz="2200" b="1" dirty="0">
                <a:solidFill>
                  <a:srgbClr val="7030A0"/>
                </a:solidFill>
                <a:latin typeface="Calibri" pitchFamily="34" charset="0"/>
                <a:cs typeface="+mn-cs"/>
              </a:rPr>
              <a:t>online resources off-campus</a:t>
            </a:r>
          </a:p>
        </p:txBody>
      </p:sp>
      <p:pic>
        <p:nvPicPr>
          <p:cNvPr id="1986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1069975"/>
            <a:ext cx="17557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1282700"/>
          </a:xfrm>
          <a:ln>
            <a:solidFill>
              <a:schemeClr val="tx1"/>
            </a:solidFill>
          </a:ln>
        </p:spPr>
        <p:txBody>
          <a:bodyPr rtlCol="0">
            <a:normAutofit fontScale="90000"/>
          </a:bodyPr>
          <a:lstStyle/>
          <a:p>
            <a:pPr eaLnBrk="1" fontAlgn="auto" hangingPunct="1">
              <a:spcAft>
                <a:spcPts val="0"/>
              </a:spcAft>
              <a:defRPr/>
            </a:pPr>
            <a:r>
              <a:rPr lang="en-GB" altLang="en-US" b="1" dirty="0" smtClean="0">
                <a:solidFill>
                  <a:srgbClr val="7030A0"/>
                </a:solidFill>
              </a:rPr>
              <a:t>Use SSO for </a:t>
            </a:r>
            <a:r>
              <a:rPr lang="en-GB" altLang="en-US" b="1" dirty="0" err="1" smtClean="0">
                <a:solidFill>
                  <a:srgbClr val="7030A0"/>
                </a:solidFill>
              </a:rPr>
              <a:t>Weblearn</a:t>
            </a:r>
            <a:r>
              <a:rPr lang="en-GB" altLang="en-US" b="1" dirty="0" smtClean="0">
                <a:solidFill>
                  <a:srgbClr val="7030A0"/>
                </a:solidFill>
              </a:rPr>
              <a:t> </a:t>
            </a:r>
            <a:r>
              <a:rPr lang="en-GB" altLang="en-US" dirty="0" smtClean="0">
                <a:hlinkClick r:id="rId3"/>
              </a:rPr>
              <a:t>https://weblearn.ox.ac.uk/</a:t>
            </a:r>
            <a:endParaRPr lang="en-GB" altLang="en-US" dirty="0" smtClean="0"/>
          </a:p>
        </p:txBody>
      </p:sp>
      <p:pic>
        <p:nvPicPr>
          <p:cNvPr id="199683" name="Picture 2" descr="WebLearn : Social Science Library : Home - Mozilla Firefox"/>
          <p:cNvPicPr>
            <a:picLocks noChangeAspect="1"/>
          </p:cNvPicPr>
          <p:nvPr/>
        </p:nvPicPr>
        <p:blipFill>
          <a:blip r:embed="rId4">
            <a:extLst>
              <a:ext uri="{28A0092B-C50C-407E-A947-70E740481C1C}">
                <a14:useLocalDpi xmlns:a14="http://schemas.microsoft.com/office/drawing/2010/main" val="0"/>
              </a:ext>
            </a:extLst>
          </a:blip>
          <a:srcRect l="810" t="9953" r="1712" b="9106"/>
          <a:stretch>
            <a:fillRect/>
          </a:stretch>
        </p:blipFill>
        <p:spPr bwMode="auto">
          <a:xfrm>
            <a:off x="106363" y="1844675"/>
            <a:ext cx="8913812"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3919</TotalTime>
  <Words>889</Words>
  <Application>Microsoft Office PowerPoint</Application>
  <PresentationFormat>On-screen Show (4:3)</PresentationFormat>
  <Paragraphs>171</Paragraphs>
  <Slides>25</Slides>
  <Notes>6</Notes>
  <HiddenSlides>0</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25</vt:i4>
      </vt:variant>
    </vt:vector>
  </HeadingPairs>
  <TitlesOfParts>
    <vt:vector size="44" baseType="lpstr">
      <vt:lpstr>SimSun</vt:lpstr>
      <vt:lpstr>Arial</vt:lpstr>
      <vt:lpstr>Calibri</vt:lpstr>
      <vt:lpstr>Times New Roman</vt:lpstr>
      <vt:lpstr>Wingdings</vt:lpstr>
      <vt:lpstr>Office Theme</vt:lpstr>
      <vt:lpstr>3_Office Theme</vt:lpstr>
      <vt:lpstr>1_Default Design</vt:lpstr>
      <vt:lpstr>2_Office Theme</vt:lpstr>
      <vt:lpstr>2_Default Design</vt:lpstr>
      <vt:lpstr>3_Default Design</vt:lpstr>
      <vt:lpstr>4_Default Design</vt:lpstr>
      <vt:lpstr>5_Office Theme</vt:lpstr>
      <vt:lpstr>6_Office Theme</vt:lpstr>
      <vt:lpstr>7_Office Theme</vt:lpstr>
      <vt:lpstr>8_Office Theme</vt:lpstr>
      <vt:lpstr>9_Office Theme</vt:lpstr>
      <vt:lpstr>5_Default Design</vt:lpstr>
      <vt:lpstr>6_Default Design</vt:lpstr>
      <vt:lpstr> The Bodleian Libraries and the Social Science Library:  Financial Economics (Masters) Induction John Southall, Subject Consultant – Economics john.southall@Bodleian.ox.ac.uk</vt:lpstr>
      <vt:lpstr>The Bodleian Library Service offers:</vt:lpstr>
      <vt:lpstr>College Libraries</vt:lpstr>
      <vt:lpstr>PowerPoint Presentation</vt:lpstr>
      <vt:lpstr>PowerPoint Presentation</vt:lpstr>
      <vt:lpstr>PowerPoint Presentation</vt:lpstr>
      <vt:lpstr>PowerPoint Presentation</vt:lpstr>
      <vt:lpstr>PowerPoint Presentation</vt:lpstr>
      <vt:lpstr>Use SSO for Weblearn https://weblearn.ox.ac.uk/</vt:lpstr>
      <vt:lpstr>PowerPoint Presentation</vt:lpstr>
      <vt:lpstr>PowerPoint Presentation</vt:lpstr>
      <vt:lpstr> </vt:lpstr>
      <vt:lpstr>PowerPoint Presentation</vt:lpstr>
      <vt:lpstr>PowerPoint Presentation</vt:lpstr>
      <vt:lpstr>PowerPoint Presentation</vt:lpstr>
      <vt:lpstr>Articles &amp; More tab</vt:lpstr>
      <vt:lpstr>PowerPoint Presentation</vt:lpstr>
      <vt:lpstr>OxLIP+ (link from SOLO)</vt:lpstr>
      <vt:lpstr>www.bodleian.ox.ac.uk/data</vt:lpstr>
      <vt:lpstr>Google Scholar Preferences</vt:lpstr>
      <vt:lpstr>http://www.bodleian.ox.ac.uk/ssl</vt:lpstr>
      <vt:lpstr>Subject Libguides </vt:lpstr>
      <vt:lpstr>Library Assistant   All your library info…on the go! Find your libraries Help on how to get hold of reading list items Advice on library WiFi, passwords, photocopying and more Use Library Assistant from your mobile, tablet or PC </vt:lpstr>
      <vt:lpstr>PowerPoint Presentation</vt:lpstr>
      <vt:lpstr>SSL subject librarians</vt:lpstr>
    </vt:vector>
  </TitlesOfParts>
  <Company>University of Oxford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john.southall@bodleian.ox.ac.uk</dc:creator>
  <cp:lastModifiedBy>Southall</cp:lastModifiedBy>
  <cp:revision>309</cp:revision>
  <cp:lastPrinted>2014-10-09T10:58:48Z</cp:lastPrinted>
  <dcterms:created xsi:type="dcterms:W3CDTF">2011-09-14T12:12:06Z</dcterms:created>
  <dcterms:modified xsi:type="dcterms:W3CDTF">2016-10-04T12:35:57Z</dcterms:modified>
</cp:coreProperties>
</file>